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1" r:id="rId1"/>
  </p:sldMasterIdLst>
  <p:notesMasterIdLst>
    <p:notesMasterId r:id="rId82"/>
  </p:notesMasterIdLst>
  <p:handoutMasterIdLst>
    <p:handoutMasterId r:id="rId83"/>
  </p:handoutMasterIdLst>
  <p:sldIdLst>
    <p:sldId id="453" r:id="rId2"/>
    <p:sldId id="265" r:id="rId3"/>
    <p:sldId id="414" r:id="rId4"/>
    <p:sldId id="454" r:id="rId5"/>
    <p:sldId id="274" r:id="rId6"/>
    <p:sldId id="458" r:id="rId7"/>
    <p:sldId id="459" r:id="rId8"/>
    <p:sldId id="464" r:id="rId9"/>
    <p:sldId id="465" r:id="rId10"/>
    <p:sldId id="466" r:id="rId11"/>
    <p:sldId id="467" r:id="rId12"/>
    <p:sldId id="476" r:id="rId13"/>
    <p:sldId id="468" r:id="rId14"/>
    <p:sldId id="472" r:id="rId15"/>
    <p:sldId id="473" r:id="rId16"/>
    <p:sldId id="474" r:id="rId17"/>
    <p:sldId id="475" r:id="rId18"/>
    <p:sldId id="471" r:id="rId19"/>
    <p:sldId id="470" r:id="rId20"/>
    <p:sldId id="483" r:id="rId21"/>
    <p:sldId id="478" r:id="rId22"/>
    <p:sldId id="480" r:id="rId23"/>
    <p:sldId id="481" r:id="rId24"/>
    <p:sldId id="482" r:id="rId25"/>
    <p:sldId id="477" r:id="rId26"/>
    <p:sldId id="455" r:id="rId27"/>
    <p:sldId id="479" r:id="rId28"/>
    <p:sldId id="485" r:id="rId29"/>
    <p:sldId id="486" r:id="rId30"/>
    <p:sldId id="487" r:id="rId31"/>
    <p:sldId id="484" r:id="rId32"/>
    <p:sldId id="488" r:id="rId33"/>
    <p:sldId id="489" r:id="rId34"/>
    <p:sldId id="490" r:id="rId35"/>
    <p:sldId id="491" r:id="rId36"/>
    <p:sldId id="518" r:id="rId37"/>
    <p:sldId id="469" r:id="rId38"/>
    <p:sldId id="493" r:id="rId39"/>
    <p:sldId id="495" r:id="rId40"/>
    <p:sldId id="519" r:id="rId41"/>
    <p:sldId id="494" r:id="rId42"/>
    <p:sldId id="496" r:id="rId43"/>
    <p:sldId id="497" r:id="rId44"/>
    <p:sldId id="498" r:id="rId45"/>
    <p:sldId id="499" r:id="rId46"/>
    <p:sldId id="492" r:id="rId47"/>
    <p:sldId id="501" r:id="rId48"/>
    <p:sldId id="456" r:id="rId49"/>
    <p:sldId id="500" r:id="rId50"/>
    <p:sldId id="503" r:id="rId51"/>
    <p:sldId id="502" r:id="rId52"/>
    <p:sldId id="504" r:id="rId53"/>
    <p:sldId id="506" r:id="rId54"/>
    <p:sldId id="507" r:id="rId55"/>
    <p:sldId id="508" r:id="rId56"/>
    <p:sldId id="509" r:id="rId57"/>
    <p:sldId id="511" r:id="rId58"/>
    <p:sldId id="510" r:id="rId59"/>
    <p:sldId id="512" r:id="rId60"/>
    <p:sldId id="513" r:id="rId61"/>
    <p:sldId id="505" r:id="rId62"/>
    <p:sldId id="516" r:id="rId63"/>
    <p:sldId id="517" r:id="rId64"/>
    <p:sldId id="520" r:id="rId65"/>
    <p:sldId id="514" r:id="rId66"/>
    <p:sldId id="522" r:id="rId67"/>
    <p:sldId id="523" r:id="rId68"/>
    <p:sldId id="524" r:id="rId69"/>
    <p:sldId id="525" r:id="rId70"/>
    <p:sldId id="526" r:id="rId71"/>
    <p:sldId id="527" r:id="rId72"/>
    <p:sldId id="528" r:id="rId73"/>
    <p:sldId id="457" r:id="rId74"/>
    <p:sldId id="521" r:id="rId75"/>
    <p:sldId id="530" r:id="rId76"/>
    <p:sldId id="531" r:id="rId77"/>
    <p:sldId id="532" r:id="rId78"/>
    <p:sldId id="533" r:id="rId79"/>
    <p:sldId id="401" r:id="rId80"/>
    <p:sldId id="427" r:id="rId81"/>
  </p:sldIdLst>
  <p:sldSz cx="24382413" cy="13684250"/>
  <p:notesSz cx="6858000" cy="9144000"/>
  <p:defaultTextStyle>
    <a:defPPr>
      <a:defRPr lang="en-US"/>
    </a:defPPr>
    <a:lvl1pPr marL="0" algn="l" defTabSz="1827154" rtl="0" eaLnBrk="1" latinLnBrk="0" hangingPunct="1">
      <a:defRPr sz="3597" kern="1200">
        <a:solidFill>
          <a:schemeClr val="tx1"/>
        </a:solidFill>
        <a:latin typeface="+mn-lt"/>
        <a:ea typeface="+mn-ea"/>
        <a:cs typeface="+mn-cs"/>
      </a:defRPr>
    </a:lvl1pPr>
    <a:lvl2pPr marL="913577" algn="l" defTabSz="1827154" rtl="0" eaLnBrk="1" latinLnBrk="0" hangingPunct="1">
      <a:defRPr sz="3597" kern="1200">
        <a:solidFill>
          <a:schemeClr val="tx1"/>
        </a:solidFill>
        <a:latin typeface="+mn-lt"/>
        <a:ea typeface="+mn-ea"/>
        <a:cs typeface="+mn-cs"/>
      </a:defRPr>
    </a:lvl2pPr>
    <a:lvl3pPr marL="1827154" algn="l" defTabSz="1827154" rtl="0" eaLnBrk="1" latinLnBrk="0" hangingPunct="1">
      <a:defRPr sz="3597" kern="1200">
        <a:solidFill>
          <a:schemeClr val="tx1"/>
        </a:solidFill>
        <a:latin typeface="+mn-lt"/>
        <a:ea typeface="+mn-ea"/>
        <a:cs typeface="+mn-cs"/>
      </a:defRPr>
    </a:lvl3pPr>
    <a:lvl4pPr marL="2740731" algn="l" defTabSz="1827154" rtl="0" eaLnBrk="1" latinLnBrk="0" hangingPunct="1">
      <a:defRPr sz="3597" kern="1200">
        <a:solidFill>
          <a:schemeClr val="tx1"/>
        </a:solidFill>
        <a:latin typeface="+mn-lt"/>
        <a:ea typeface="+mn-ea"/>
        <a:cs typeface="+mn-cs"/>
      </a:defRPr>
    </a:lvl4pPr>
    <a:lvl5pPr marL="3654308" algn="l" defTabSz="1827154" rtl="0" eaLnBrk="1" latinLnBrk="0" hangingPunct="1">
      <a:defRPr sz="3597" kern="1200">
        <a:solidFill>
          <a:schemeClr val="tx1"/>
        </a:solidFill>
        <a:latin typeface="+mn-lt"/>
        <a:ea typeface="+mn-ea"/>
        <a:cs typeface="+mn-cs"/>
      </a:defRPr>
    </a:lvl5pPr>
    <a:lvl6pPr marL="4567885" algn="l" defTabSz="1827154" rtl="0" eaLnBrk="1" latinLnBrk="0" hangingPunct="1">
      <a:defRPr sz="3597" kern="1200">
        <a:solidFill>
          <a:schemeClr val="tx1"/>
        </a:solidFill>
        <a:latin typeface="+mn-lt"/>
        <a:ea typeface="+mn-ea"/>
        <a:cs typeface="+mn-cs"/>
      </a:defRPr>
    </a:lvl6pPr>
    <a:lvl7pPr marL="5481462" algn="l" defTabSz="1827154" rtl="0" eaLnBrk="1" latinLnBrk="0" hangingPunct="1">
      <a:defRPr sz="3597" kern="1200">
        <a:solidFill>
          <a:schemeClr val="tx1"/>
        </a:solidFill>
        <a:latin typeface="+mn-lt"/>
        <a:ea typeface="+mn-ea"/>
        <a:cs typeface="+mn-cs"/>
      </a:defRPr>
    </a:lvl7pPr>
    <a:lvl8pPr marL="6395039" algn="l" defTabSz="1827154" rtl="0" eaLnBrk="1" latinLnBrk="0" hangingPunct="1">
      <a:defRPr sz="3597" kern="1200">
        <a:solidFill>
          <a:schemeClr val="tx1"/>
        </a:solidFill>
        <a:latin typeface="+mn-lt"/>
        <a:ea typeface="+mn-ea"/>
        <a:cs typeface="+mn-cs"/>
      </a:defRPr>
    </a:lvl8pPr>
    <a:lvl9pPr marL="7308616" algn="l" defTabSz="1827154" rtl="0" eaLnBrk="1" latinLnBrk="0" hangingPunct="1">
      <a:defRPr sz="3597"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4310">
          <p15:clr>
            <a:srgbClr val="A4A3A4"/>
          </p15:clr>
        </p15:guide>
        <p15:guide id="4" pos="76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626"/>
    <a:srgbClr val="141414"/>
    <a:srgbClr val="E5E5E5"/>
    <a:srgbClr val="707070"/>
    <a:srgbClr val="1464BC"/>
    <a:srgbClr val="D84617"/>
    <a:srgbClr val="CCCCCC"/>
    <a:srgbClr val="FFAB19"/>
    <a:srgbClr val="140A6C"/>
    <a:srgbClr val="0ABC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23"/>
    <p:restoredTop sz="94761"/>
  </p:normalViewPr>
  <p:slideViewPr>
    <p:cSldViewPr snapToObjects="1" showGuides="1">
      <p:cViewPr>
        <p:scale>
          <a:sx n="50" d="100"/>
          <a:sy n="50" d="100"/>
        </p:scale>
        <p:origin x="618" y="402"/>
      </p:cViewPr>
      <p:guideLst>
        <p:guide orient="horz" pos="4310"/>
        <p:guide pos="7680"/>
      </p:guideLst>
    </p:cSldViewPr>
  </p:slideViewPr>
  <p:notesTextViewPr>
    <p:cViewPr>
      <p:scale>
        <a:sx n="1" d="1"/>
        <a:sy n="1" d="1"/>
      </p:scale>
      <p:origin x="0" y="0"/>
    </p:cViewPr>
  </p:notesTextViewPr>
  <p:notesViewPr>
    <p:cSldViewPr snapToObjects="1" showGuides="1">
      <p:cViewPr varScale="1">
        <p:scale>
          <a:sx n="120" d="100"/>
          <a:sy n="120" d="100"/>
        </p:scale>
        <p:origin x="3896"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7D1B3A-E4DE-0F44-B4A4-101987DE24FC}" type="datetimeFigureOut">
              <a:rPr lang="en-US" smtClean="0"/>
              <a:t>5/28/2018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4143C5-8A36-6547-B70A-C845B9C1D821}" type="slidenum">
              <a:rPr lang="en-US" smtClean="0"/>
              <a:t>‹#›</a:t>
            </a:fld>
            <a:endParaRPr lang="en-US" dirty="0"/>
          </a:p>
        </p:txBody>
      </p:sp>
    </p:spTree>
    <p:extLst>
      <p:ext uri="{BB962C8B-B14F-4D97-AF65-F5344CB8AC3E}">
        <p14:creationId xmlns:p14="http://schemas.microsoft.com/office/powerpoint/2010/main" val="578860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87CB9B-27F9-BD41-BF86-C637AA15812F}" type="datetimeFigureOut">
              <a:rPr lang="en-US" smtClean="0"/>
              <a:t>5/28/2018</a:t>
            </a:fld>
            <a:endParaRPr lang="en-US" dirty="0"/>
          </a:p>
        </p:txBody>
      </p:sp>
      <p:sp>
        <p:nvSpPr>
          <p:cNvPr id="4" name="Slide Image Placeholder 3"/>
          <p:cNvSpPr>
            <a:spLocks noGrp="1" noRot="1" noChangeAspect="1"/>
          </p:cNvSpPr>
          <p:nvPr>
            <p:ph type="sldImg" idx="2"/>
          </p:nvPr>
        </p:nvSpPr>
        <p:spPr>
          <a:xfrm>
            <a:off x="681038" y="1143000"/>
            <a:ext cx="549592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591645-9184-3A4A-87C1-8CEB40295A37}" type="slidenum">
              <a:rPr lang="en-US" smtClean="0"/>
              <a:t>‹#›</a:t>
            </a:fld>
            <a:endParaRPr lang="en-US" dirty="0"/>
          </a:p>
        </p:txBody>
      </p:sp>
    </p:spTree>
    <p:extLst>
      <p:ext uri="{BB962C8B-B14F-4D97-AF65-F5344CB8AC3E}">
        <p14:creationId xmlns:p14="http://schemas.microsoft.com/office/powerpoint/2010/main" val="152177320"/>
      </p:ext>
    </p:extLst>
  </p:cSld>
  <p:clrMap bg1="lt1" tx1="dk1" bg2="lt2" tx2="dk2" accent1="accent1" accent2="accent2" accent3="accent3" accent4="accent4" accent5="accent5" accent6="accent6" hlink="hlink" folHlink="folHlink"/>
  <p:notesStyle>
    <a:lvl1pPr marL="0" algn="l" defTabSz="1827154" rtl="0" eaLnBrk="1" latinLnBrk="0" hangingPunct="1">
      <a:defRPr sz="2398" kern="1200">
        <a:solidFill>
          <a:schemeClr val="tx1"/>
        </a:solidFill>
        <a:latin typeface="+mn-lt"/>
        <a:ea typeface="+mn-ea"/>
        <a:cs typeface="+mn-cs"/>
      </a:defRPr>
    </a:lvl1pPr>
    <a:lvl2pPr marL="913577" algn="l" defTabSz="1827154" rtl="0" eaLnBrk="1" latinLnBrk="0" hangingPunct="1">
      <a:defRPr sz="2398" kern="1200">
        <a:solidFill>
          <a:schemeClr val="tx1"/>
        </a:solidFill>
        <a:latin typeface="+mn-lt"/>
        <a:ea typeface="+mn-ea"/>
        <a:cs typeface="+mn-cs"/>
      </a:defRPr>
    </a:lvl2pPr>
    <a:lvl3pPr marL="1827154" algn="l" defTabSz="1827154" rtl="0" eaLnBrk="1" latinLnBrk="0" hangingPunct="1">
      <a:defRPr sz="2398" kern="1200">
        <a:solidFill>
          <a:schemeClr val="tx1"/>
        </a:solidFill>
        <a:latin typeface="+mn-lt"/>
        <a:ea typeface="+mn-ea"/>
        <a:cs typeface="+mn-cs"/>
      </a:defRPr>
    </a:lvl3pPr>
    <a:lvl4pPr marL="2740731" algn="l" defTabSz="1827154" rtl="0" eaLnBrk="1" latinLnBrk="0" hangingPunct="1">
      <a:defRPr sz="2398" kern="1200">
        <a:solidFill>
          <a:schemeClr val="tx1"/>
        </a:solidFill>
        <a:latin typeface="+mn-lt"/>
        <a:ea typeface="+mn-ea"/>
        <a:cs typeface="+mn-cs"/>
      </a:defRPr>
    </a:lvl4pPr>
    <a:lvl5pPr marL="3654308" algn="l" defTabSz="1827154" rtl="0" eaLnBrk="1" latinLnBrk="0" hangingPunct="1">
      <a:defRPr sz="2398" kern="1200">
        <a:solidFill>
          <a:schemeClr val="tx1"/>
        </a:solidFill>
        <a:latin typeface="+mn-lt"/>
        <a:ea typeface="+mn-ea"/>
        <a:cs typeface="+mn-cs"/>
      </a:defRPr>
    </a:lvl5pPr>
    <a:lvl6pPr marL="4567885" algn="l" defTabSz="1827154" rtl="0" eaLnBrk="1" latinLnBrk="0" hangingPunct="1">
      <a:defRPr sz="2398" kern="1200">
        <a:solidFill>
          <a:schemeClr val="tx1"/>
        </a:solidFill>
        <a:latin typeface="+mn-lt"/>
        <a:ea typeface="+mn-ea"/>
        <a:cs typeface="+mn-cs"/>
      </a:defRPr>
    </a:lvl6pPr>
    <a:lvl7pPr marL="5481462" algn="l" defTabSz="1827154" rtl="0" eaLnBrk="1" latinLnBrk="0" hangingPunct="1">
      <a:defRPr sz="2398" kern="1200">
        <a:solidFill>
          <a:schemeClr val="tx1"/>
        </a:solidFill>
        <a:latin typeface="+mn-lt"/>
        <a:ea typeface="+mn-ea"/>
        <a:cs typeface="+mn-cs"/>
      </a:defRPr>
    </a:lvl7pPr>
    <a:lvl8pPr marL="6395039" algn="l" defTabSz="1827154" rtl="0" eaLnBrk="1" latinLnBrk="0" hangingPunct="1">
      <a:defRPr sz="2398" kern="1200">
        <a:solidFill>
          <a:schemeClr val="tx1"/>
        </a:solidFill>
        <a:latin typeface="+mn-lt"/>
        <a:ea typeface="+mn-ea"/>
        <a:cs typeface="+mn-cs"/>
      </a:defRPr>
    </a:lvl8pPr>
    <a:lvl9pPr marL="7308616" algn="l" defTabSz="1827154" rtl="0" eaLnBrk="1" latinLnBrk="0" hangingPunct="1">
      <a:defRPr sz="239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Master" Target="../slideMasters/slideMaster1.xml"/><Relationship Id="rId4" Type="http://schemas.openxmlformats.org/officeDocument/2006/relationships/image" Target="../media/image23.emf"/></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www.pgs-soft.com"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p:bg>
      <p:bgPr>
        <a:solidFill>
          <a:srgbClr val="FF762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1600" y="5490000"/>
            <a:ext cx="20737513" cy="1842385"/>
          </a:xfrm>
          <a:prstGeom prst="rect">
            <a:avLst/>
          </a:prstGeom>
        </p:spPr>
        <p:txBody>
          <a:bodyPr anchor="b">
            <a:noAutofit/>
          </a:bodyPr>
          <a:lstStyle>
            <a:lvl1pPr algn="ctr">
              <a:defRPr sz="12000" b="1" i="0">
                <a:solidFill>
                  <a:schemeClr val="bg1"/>
                </a:solidFill>
                <a:latin typeface="Arial" charset="0"/>
                <a:ea typeface="Arial" charset="0"/>
                <a:cs typeface="Arial" charset="0"/>
              </a:defRPr>
            </a:lvl1pPr>
          </a:lstStyle>
          <a:p>
            <a:r>
              <a:rPr lang="en-US" dirty="0" smtClean="0"/>
              <a:t>Talk Title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02974" y="1183065"/>
            <a:ext cx="4175424" cy="2778740"/>
          </a:xfrm>
          <a:prstGeom prst="rect">
            <a:avLst/>
          </a:prstGeom>
        </p:spPr>
      </p:pic>
      <p:sp>
        <p:nvSpPr>
          <p:cNvPr id="13" name="Subtitle"/>
          <p:cNvSpPr>
            <a:spLocks noGrp="1"/>
          </p:cNvSpPr>
          <p:nvPr>
            <p:ph type="body" sz="quarter" idx="17" hasCustomPrompt="1"/>
          </p:nvPr>
        </p:nvSpPr>
        <p:spPr>
          <a:xfrm>
            <a:off x="1821600" y="11505600"/>
            <a:ext cx="2073836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800" b="1" i="0" spc="-48">
                <a:solidFill>
                  <a:schemeClr val="bg1"/>
                </a:solidFill>
                <a:latin typeface="Arial" charset="0"/>
                <a:ea typeface="Arial" charset="0"/>
                <a:cs typeface="Arial" charset="0"/>
              </a:defRPr>
            </a:lvl1pPr>
          </a:lstStyle>
          <a:p>
            <a:r>
              <a:rPr lang="en-US" dirty="0" smtClean="0"/>
              <a:t>SPEAKER NAME  ·  SPEAKER TITLE  ·  @SOCIALMEDIA</a:t>
            </a:r>
          </a:p>
        </p:txBody>
      </p:sp>
      <p:sp>
        <p:nvSpPr>
          <p:cNvPr id="16" name="Subtitle"/>
          <p:cNvSpPr>
            <a:spLocks noGrp="1"/>
          </p:cNvSpPr>
          <p:nvPr>
            <p:ph type="body" sz="quarter" idx="18" hasCustomPrompt="1"/>
          </p:nvPr>
        </p:nvSpPr>
        <p:spPr>
          <a:xfrm>
            <a:off x="1822450" y="7452000"/>
            <a:ext cx="20737513" cy="830997"/>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Subtitle</a:t>
            </a:r>
          </a:p>
        </p:txBody>
      </p:sp>
      <p:sp>
        <p:nvSpPr>
          <p:cNvPr id="8" name="Rectangle"/>
          <p:cNvSpPr>
            <a:spLocks noGrp="1" noChangeAspect="1"/>
          </p:cNvSpPr>
          <p:nvPr>
            <p:ph type="body" sz="quarter" idx="24" hasCustomPrompt="1"/>
          </p:nvPr>
        </p:nvSpPr>
        <p:spPr>
          <a:xfrm>
            <a:off x="11278800" y="9387535"/>
            <a:ext cx="1800000" cy="1800000"/>
          </a:xfrm>
          <a:prstGeom prst="roundRect">
            <a:avLst>
              <a:gd name="adj" fmla="val 0"/>
            </a:avLst>
          </a:prstGeom>
          <a:noFill/>
          <a:ln w="12700">
            <a:solidFill>
              <a:schemeClr val="bg1"/>
            </a:solid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3600" b="0" i="0" dirty="0" smtClean="0">
                <a:solidFill>
                  <a:srgbClr val="141414"/>
                </a:solidFill>
                <a:latin typeface="Arial" charset="0"/>
                <a:ea typeface="Arial" charset="0"/>
                <a:cs typeface="Arial" charset="0"/>
              </a:rPr>
              <a:t> </a:t>
            </a:r>
            <a:endParaRPr lang="en-US" sz="3600" b="0" i="0" dirty="0">
              <a:solidFill>
                <a:srgbClr val="141414"/>
              </a:solidFill>
              <a:latin typeface="Arial" charset="0"/>
              <a:ea typeface="Arial" charset="0"/>
              <a:cs typeface="Arial" charset="0"/>
            </a:endParaRPr>
          </a:p>
        </p:txBody>
      </p:sp>
      <p:sp>
        <p:nvSpPr>
          <p:cNvPr id="12" name="yoda.jpg"/>
          <p:cNvSpPr>
            <a:spLocks noGrp="1"/>
          </p:cNvSpPr>
          <p:nvPr>
            <p:ph type="pic" sz="quarter" idx="16" hasCustomPrompt="1"/>
          </p:nvPr>
        </p:nvSpPr>
        <p:spPr>
          <a:xfrm>
            <a:off x="11418290" y="9523366"/>
            <a:ext cx="1547420" cy="1547420"/>
          </a:xfrm>
          <a:prstGeom prst="rect">
            <a:avLst/>
          </a:prstGeom>
          <a:blipFill>
            <a:blip r:embed="rId3"/>
            <a:stretch>
              <a:fillRect/>
            </a:stretch>
          </a:blipFill>
        </p:spPr>
        <p:txBody>
          <a:bodyPr lIns="91439" tIns="45719" rIns="91439" bIns="45719" anchor="t">
            <a:noAutofit/>
          </a:bodyPr>
          <a:lstStyle>
            <a:lvl1pPr marL="0" indent="0">
              <a:buFontTx/>
              <a:buNone/>
              <a:defRPr sz="1000">
                <a:latin typeface="Arial" charset="0"/>
                <a:ea typeface="Arial" charset="0"/>
                <a:cs typeface="Arial" charset="0"/>
              </a:defRPr>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_White-right">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5B73964F-CE09-8F47-A7C0-052ECE2861A3}" type="slidenum">
              <a:rPr lang="en-US" smtClean="0"/>
              <a:pPr/>
              <a:t>‹#›</a:t>
            </a:fld>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iWatch - details">
    <p:bg>
      <p:bgPr>
        <a:solidFill>
          <a:srgbClr val="FFFFFF"/>
        </a:solidFill>
        <a:effectLst/>
      </p:bgPr>
    </p:bg>
    <p:spTree>
      <p:nvGrpSpPr>
        <p:cNvPr id="1" name=""/>
        <p:cNvGrpSpPr/>
        <p:nvPr/>
      </p:nvGrpSpPr>
      <p:grpSpPr>
        <a:xfrm>
          <a:off x="0" y="0"/>
          <a:ext cx="0" cy="0"/>
          <a:chOff x="0" y="0"/>
          <a:chExt cx="0" cy="0"/>
        </a:xfrm>
      </p:grpSpPr>
      <p:pic>
        <p:nvPicPr>
          <p:cNvPr id="1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2814" y="1903472"/>
            <a:ext cx="7075076" cy="12859533"/>
          </a:xfrm>
          <a:prstGeom prst="rect">
            <a:avLst/>
          </a:prstGeom>
          <a:ln w="12700">
            <a:miter lim="400000"/>
          </a:ln>
          <a:effectLst>
            <a:outerShdw blurRad="38100" dir="5400000" rotWithShape="0">
              <a:srgbClr val="000000">
                <a:alpha val="50000"/>
              </a:srgbClr>
            </a:outerShdw>
          </a:effectLst>
        </p:spPr>
      </p:pic>
      <p:sp>
        <p:nvSpPr>
          <p:cNvPr id="16" name="yoda.jpg"/>
          <p:cNvSpPr>
            <a:spLocks noGrp="1" noChangeAspect="1"/>
          </p:cNvSpPr>
          <p:nvPr>
            <p:ph type="pic" sz="quarter" idx="16" hasCustomPrompt="1"/>
          </p:nvPr>
        </p:nvSpPr>
        <p:spPr>
          <a:xfrm>
            <a:off x="8976120" y="4658315"/>
            <a:ext cx="6141482" cy="7308000"/>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5" name="Subtitle"/>
          <p:cNvSpPr>
            <a:spLocks noGrp="1"/>
          </p:cNvSpPr>
          <p:nvPr>
            <p:ph type="body" sz="quarter" idx="21" hasCustomPrompt="1"/>
          </p:nvPr>
        </p:nvSpPr>
        <p:spPr>
          <a:xfrm>
            <a:off x="1606030" y="5689997"/>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8" name="Subtitle"/>
          <p:cNvSpPr>
            <a:spLocks noGrp="1"/>
          </p:cNvSpPr>
          <p:nvPr>
            <p:ph type="body" sz="quarter" idx="22" hasCustomPrompt="1"/>
          </p:nvPr>
        </p:nvSpPr>
        <p:spPr>
          <a:xfrm>
            <a:off x="1606030" y="10128359"/>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Line"/>
          <p:cNvSpPr>
            <a:spLocks noGrp="1"/>
          </p:cNvSpPr>
          <p:nvPr>
            <p:ph type="body" sz="quarter" idx="23" hasCustomPrompt="1"/>
          </p:nvPr>
        </p:nvSpPr>
        <p:spPr>
          <a:xfrm>
            <a:off x="6991779" y="6063104"/>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0" name="Line"/>
          <p:cNvSpPr>
            <a:spLocks noGrp="1"/>
          </p:cNvSpPr>
          <p:nvPr>
            <p:ph type="body" sz="quarter" idx="24" hasCustomPrompt="1"/>
          </p:nvPr>
        </p:nvSpPr>
        <p:spPr>
          <a:xfrm>
            <a:off x="6991779" y="11535712"/>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Subtitle"/>
          <p:cNvSpPr>
            <a:spLocks noGrp="1"/>
          </p:cNvSpPr>
          <p:nvPr>
            <p:ph type="body" sz="quarter" idx="25" hasCustomPrompt="1"/>
          </p:nvPr>
        </p:nvSpPr>
        <p:spPr>
          <a:xfrm>
            <a:off x="17592204" y="4917649"/>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Subtitle"/>
          <p:cNvSpPr>
            <a:spLocks noGrp="1"/>
          </p:cNvSpPr>
          <p:nvPr>
            <p:ph type="body" sz="quarter" idx="26" hasCustomPrompt="1"/>
          </p:nvPr>
        </p:nvSpPr>
        <p:spPr>
          <a:xfrm>
            <a:off x="17592204" y="9336271"/>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7" hasCustomPrompt="1"/>
          </p:nvPr>
        </p:nvSpPr>
        <p:spPr>
          <a:xfrm>
            <a:off x="14664553" y="5244882"/>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8" hasCustomPrompt="1"/>
          </p:nvPr>
        </p:nvSpPr>
        <p:spPr>
          <a:xfrm>
            <a:off x="12551246" y="10717490"/>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iWatch - nav flow">
    <p:bg>
      <p:bgPr>
        <a:solidFill>
          <a:srgbClr val="FFFFFF"/>
        </a:solidFill>
        <a:effectLst/>
      </p:bgPr>
    </p:bg>
    <p:spTree>
      <p:nvGrpSpPr>
        <p:cNvPr id="1" name=""/>
        <p:cNvGrpSpPr/>
        <p:nvPr/>
      </p:nvGrpSpPr>
      <p:grpSpPr>
        <a:xfrm>
          <a:off x="0" y="0"/>
          <a:ext cx="0" cy="0"/>
          <a:chOff x="0" y="0"/>
          <a:chExt cx="0" cy="0"/>
        </a:xfrm>
      </p:grpSpPr>
      <p:pic>
        <p:nvPicPr>
          <p:cNvPr id="11"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41200" y="2233177"/>
            <a:ext cx="4677416" cy="8501587"/>
          </a:xfrm>
          <a:prstGeom prst="rect">
            <a:avLst/>
          </a:prstGeom>
          <a:ln w="12700">
            <a:miter lim="400000"/>
          </a:ln>
          <a:effectLst>
            <a:outerShdw blurRad="38100" dir="5400000" rotWithShape="0">
              <a:srgbClr val="000000">
                <a:alpha val="50000"/>
              </a:srgbClr>
            </a:outerShdw>
          </a:effectLst>
        </p:spPr>
      </p:pic>
      <p:sp>
        <p:nvSpPr>
          <p:cNvPr id="12" name="yoda.jpg"/>
          <p:cNvSpPr>
            <a:spLocks noGrp="1" noChangeAspect="1"/>
          </p:cNvSpPr>
          <p:nvPr>
            <p:ph type="pic" sz="quarter" idx="25" hasCustomPrompt="1"/>
          </p:nvPr>
        </p:nvSpPr>
        <p:spPr>
          <a:xfrm>
            <a:off x="6762849" y="4068268"/>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13"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09200" y="2232000"/>
            <a:ext cx="4677416" cy="8501587"/>
          </a:xfrm>
          <a:prstGeom prst="rect">
            <a:avLst/>
          </a:prstGeom>
          <a:ln w="12700">
            <a:miter lim="400000"/>
          </a:ln>
          <a:effectLst>
            <a:outerShdw blurRad="38100" dir="5400000" rotWithShape="0">
              <a:srgbClr val="000000">
                <a:alpha val="50000"/>
              </a:srgbClr>
            </a:outerShdw>
          </a:effectLst>
        </p:spPr>
      </p:pic>
      <p:sp>
        <p:nvSpPr>
          <p:cNvPr id="14" name="yoda.jpg"/>
          <p:cNvSpPr>
            <a:spLocks noGrp="1" noChangeAspect="1"/>
          </p:cNvSpPr>
          <p:nvPr>
            <p:ph type="pic" sz="quarter" idx="26" hasCustomPrompt="1"/>
          </p:nvPr>
        </p:nvSpPr>
        <p:spPr>
          <a:xfrm>
            <a:off x="13531601" y="4067091"/>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Line"/>
          <p:cNvSpPr>
            <a:spLocks noGrp="1"/>
          </p:cNvSpPr>
          <p:nvPr>
            <p:ph type="body" sz="quarter" idx="21" hasCustomPrompt="1"/>
          </p:nvPr>
        </p:nvSpPr>
        <p:spPr>
          <a:xfrm>
            <a:off x="9982181" y="5473972"/>
            <a:ext cx="4295378" cy="2593213"/>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18" name="Screen name"/>
          <p:cNvSpPr txBox="1">
            <a:spLocks noGrp="1"/>
          </p:cNvSpPr>
          <p:nvPr>
            <p:ph type="body" sz="quarter" idx="24" hasCustomPrompt="1"/>
          </p:nvPr>
        </p:nvSpPr>
        <p:spPr>
          <a:xfrm>
            <a:off x="13327708" y="11098638"/>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Screen name"/>
          <p:cNvSpPr txBox="1">
            <a:spLocks noGrp="1"/>
          </p:cNvSpPr>
          <p:nvPr>
            <p:ph type="body" sz="quarter" idx="15" hasCustomPrompt="1"/>
          </p:nvPr>
        </p:nvSpPr>
        <p:spPr>
          <a:xfrm>
            <a:off x="6559708" y="11143926"/>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0" name="Point 1…"/>
          <p:cNvSpPr>
            <a:spLocks noGrp="1"/>
          </p:cNvSpPr>
          <p:nvPr>
            <p:ph type="body" sz="quarter" idx="18" hasCustomPrompt="1"/>
          </p:nvPr>
        </p:nvSpPr>
        <p:spPr>
          <a:xfrm>
            <a:off x="1843698" y="6317685"/>
            <a:ext cx="3938796" cy="2696123"/>
          </a:xfrm>
          <a:prstGeom prst="rect">
            <a:avLst/>
          </a:prstGeom>
        </p:spPr>
        <p:txBody>
          <a:bodyPr anchor="b">
            <a:spAutoFit/>
          </a:bodyPr>
          <a:lstStyle>
            <a:lvl1pPr algn="l">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21" name="Point 1…"/>
          <p:cNvSpPr>
            <a:spLocks noGrp="1"/>
          </p:cNvSpPr>
          <p:nvPr>
            <p:ph type="body" sz="quarter" idx="19" hasCustomPrompt="1"/>
          </p:nvPr>
        </p:nvSpPr>
        <p:spPr>
          <a:xfrm>
            <a:off x="18621562" y="6317685"/>
            <a:ext cx="3938796" cy="2696123"/>
          </a:xfrm>
          <a:prstGeom prst="rect">
            <a:avLst/>
          </a:prstGeom>
        </p:spPr>
        <p:txBody>
          <a:bodyPr anchor="b">
            <a:spAutoFit/>
          </a:bodyPr>
          <a:lstStyle>
            <a:lvl1pPr algn="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3" orient="horz" pos="1362">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iWatch - gallery">
    <p:bg>
      <p:bgPr>
        <a:solidFill>
          <a:srgbClr val="FFFFFF"/>
        </a:solidFill>
        <a:effectLst/>
      </p:bgPr>
    </p:bg>
    <p:spTree>
      <p:nvGrpSpPr>
        <p:cNvPr id="1" name=""/>
        <p:cNvGrpSpPr/>
        <p:nvPr/>
      </p:nvGrpSpPr>
      <p:grpSpPr>
        <a:xfrm>
          <a:off x="0" y="0"/>
          <a:ext cx="0" cy="0"/>
          <a:chOff x="0" y="0"/>
          <a:chExt cx="0" cy="0"/>
        </a:xfrm>
      </p:grpSpPr>
      <p:sp>
        <p:nvSpPr>
          <p:cNvPr id="18" name="Screen name"/>
          <p:cNvSpPr txBox="1">
            <a:spLocks noGrp="1"/>
          </p:cNvSpPr>
          <p:nvPr>
            <p:ph type="body" sz="quarter" idx="24" hasCustomPrompt="1"/>
          </p:nvPr>
        </p:nvSpPr>
        <p:spPr>
          <a:xfrm>
            <a:off x="12577530" y="11098638"/>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Screen name"/>
          <p:cNvSpPr txBox="1">
            <a:spLocks noGrp="1"/>
          </p:cNvSpPr>
          <p:nvPr>
            <p:ph type="body" sz="quarter" idx="15" hasCustomPrompt="1"/>
          </p:nvPr>
        </p:nvSpPr>
        <p:spPr>
          <a:xfrm>
            <a:off x="7219852" y="11143926"/>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3" name="Screen name"/>
          <p:cNvSpPr txBox="1">
            <a:spLocks noGrp="1"/>
          </p:cNvSpPr>
          <p:nvPr>
            <p:ph type="body" sz="quarter" idx="26" hasCustomPrompt="1"/>
          </p:nvPr>
        </p:nvSpPr>
        <p:spPr>
          <a:xfrm>
            <a:off x="1862174" y="11143926"/>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3" name="Screen name"/>
          <p:cNvSpPr txBox="1">
            <a:spLocks noGrp="1"/>
          </p:cNvSpPr>
          <p:nvPr>
            <p:ph type="body" sz="quarter" idx="28" hasCustomPrompt="1"/>
          </p:nvPr>
        </p:nvSpPr>
        <p:spPr>
          <a:xfrm>
            <a:off x="17935207" y="11098638"/>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pic>
        <p:nvPicPr>
          <p:cNvPr id="17"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0080" y="2264156"/>
            <a:ext cx="4677416" cy="8501587"/>
          </a:xfrm>
          <a:prstGeom prst="rect">
            <a:avLst/>
          </a:prstGeom>
          <a:ln w="12700">
            <a:miter lim="400000"/>
          </a:ln>
          <a:effectLst>
            <a:outerShdw blurRad="38100" dir="5400000" rotWithShape="0">
              <a:srgbClr val="000000">
                <a:alpha val="50000"/>
              </a:srgbClr>
            </a:outerShdw>
          </a:effectLst>
        </p:spPr>
      </p:pic>
      <p:sp>
        <p:nvSpPr>
          <p:cNvPr id="20" name="yoda.jpg"/>
          <p:cNvSpPr>
            <a:spLocks noGrp="1" noChangeAspect="1"/>
          </p:cNvSpPr>
          <p:nvPr>
            <p:ph type="pic" sz="quarter" idx="25" hasCustomPrompt="1"/>
          </p:nvPr>
        </p:nvSpPr>
        <p:spPr>
          <a:xfrm>
            <a:off x="2010321"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1"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25341" y="2264156"/>
            <a:ext cx="4677416" cy="8501587"/>
          </a:xfrm>
          <a:prstGeom prst="rect">
            <a:avLst/>
          </a:prstGeom>
          <a:ln w="12700">
            <a:miter lim="400000"/>
          </a:ln>
          <a:effectLst>
            <a:outerShdw blurRad="38100" dir="5400000" rotWithShape="0">
              <a:srgbClr val="000000">
                <a:alpha val="50000"/>
              </a:srgbClr>
            </a:outerShdw>
          </a:effectLst>
        </p:spPr>
      </p:pic>
      <p:sp>
        <p:nvSpPr>
          <p:cNvPr id="24" name="yoda.jpg"/>
          <p:cNvSpPr>
            <a:spLocks noGrp="1" noChangeAspect="1"/>
          </p:cNvSpPr>
          <p:nvPr>
            <p:ph type="pic" sz="quarter" idx="29" hasCustomPrompt="1"/>
          </p:nvPr>
        </p:nvSpPr>
        <p:spPr>
          <a:xfrm>
            <a:off x="7441500"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60602" y="2264156"/>
            <a:ext cx="4677416" cy="8501587"/>
          </a:xfrm>
          <a:prstGeom prst="rect">
            <a:avLst/>
          </a:prstGeom>
          <a:ln w="12700">
            <a:miter lim="400000"/>
          </a:ln>
          <a:effectLst>
            <a:outerShdw blurRad="38100" dir="5400000" rotWithShape="0">
              <a:srgbClr val="000000">
                <a:alpha val="50000"/>
              </a:srgbClr>
            </a:outerShdw>
          </a:effectLst>
        </p:spPr>
      </p:pic>
      <p:sp>
        <p:nvSpPr>
          <p:cNvPr id="26" name="yoda.jpg"/>
          <p:cNvSpPr>
            <a:spLocks noGrp="1" noChangeAspect="1"/>
          </p:cNvSpPr>
          <p:nvPr>
            <p:ph type="pic" sz="quarter" idx="30" hasCustomPrompt="1"/>
          </p:nvPr>
        </p:nvSpPr>
        <p:spPr>
          <a:xfrm>
            <a:off x="12883529"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7"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5862" y="2264156"/>
            <a:ext cx="4677416" cy="8501587"/>
          </a:xfrm>
          <a:prstGeom prst="rect">
            <a:avLst/>
          </a:prstGeom>
          <a:ln w="12700">
            <a:miter lim="400000"/>
          </a:ln>
          <a:effectLst>
            <a:outerShdw blurRad="38100" dir="5400000" rotWithShape="0">
              <a:srgbClr val="000000">
                <a:alpha val="50000"/>
              </a:srgbClr>
            </a:outerShdw>
          </a:effectLst>
        </p:spPr>
      </p:pic>
      <p:sp>
        <p:nvSpPr>
          <p:cNvPr id="29" name="yoda.jpg"/>
          <p:cNvSpPr>
            <a:spLocks noGrp="1" noChangeAspect="1"/>
          </p:cNvSpPr>
          <p:nvPr>
            <p:ph type="pic" sz="quarter" idx="31" hasCustomPrompt="1"/>
          </p:nvPr>
        </p:nvSpPr>
        <p:spPr>
          <a:xfrm>
            <a:off x="18317511"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3" orient="horz" pos="1362">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Big hero screen">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821656" y="1538679"/>
            <a:ext cx="20737513" cy="10606892"/>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Gallery 1">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82165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
        <p:nvSpPr>
          <p:cNvPr id="3" name="Picture Placeholder 2"/>
          <p:cNvSpPr>
            <a:spLocks noGrp="1" noChangeAspect="1"/>
          </p:cNvSpPr>
          <p:nvPr>
            <p:ph type="pic" sz="quarter" idx="11" hasCustomPrompt="1"/>
          </p:nvPr>
        </p:nvSpPr>
        <p:spPr>
          <a:xfrm>
            <a:off x="1264007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Gallery 2">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82165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3" name="Picture Placeholder 2"/>
          <p:cNvSpPr>
            <a:spLocks noGrp="1" noChangeAspect="1"/>
          </p:cNvSpPr>
          <p:nvPr>
            <p:ph type="pic" sz="quarter" idx="11" hasCustomPrompt="1"/>
          </p:nvPr>
        </p:nvSpPr>
        <p:spPr>
          <a:xfrm>
            <a:off x="1264007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
        <p:nvSpPr>
          <p:cNvPr id="4" name="Picture Placeholder 2"/>
          <p:cNvSpPr>
            <a:spLocks noGrp="1" noChangeAspect="1"/>
          </p:cNvSpPr>
          <p:nvPr>
            <p:ph type="pic" sz="quarter" idx="12" hasCustomPrompt="1"/>
          </p:nvPr>
        </p:nvSpPr>
        <p:spPr>
          <a:xfrm>
            <a:off x="1844881"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Gallery 3">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264007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4" name="Picture Placeholder 2"/>
          <p:cNvSpPr>
            <a:spLocks noGrp="1" noChangeAspect="1"/>
          </p:cNvSpPr>
          <p:nvPr>
            <p:ph type="pic" sz="quarter" idx="12" hasCustomPrompt="1"/>
          </p:nvPr>
        </p:nvSpPr>
        <p:spPr>
          <a:xfrm>
            <a:off x="12640076"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5" name="Picture Placeholder 2"/>
          <p:cNvSpPr>
            <a:spLocks noGrp="1" noChangeAspect="1"/>
          </p:cNvSpPr>
          <p:nvPr>
            <p:ph type="pic" sz="quarter" idx="13" hasCustomPrompt="1"/>
          </p:nvPr>
        </p:nvSpPr>
        <p:spPr>
          <a:xfrm>
            <a:off x="182165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Gallery 4">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264007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4" name="Picture Placeholder 2"/>
          <p:cNvSpPr>
            <a:spLocks noGrp="1" noChangeAspect="1"/>
          </p:cNvSpPr>
          <p:nvPr>
            <p:ph type="pic" sz="quarter" idx="12" hasCustomPrompt="1"/>
          </p:nvPr>
        </p:nvSpPr>
        <p:spPr>
          <a:xfrm>
            <a:off x="12640076"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6" name="Picture Placeholder 2"/>
          <p:cNvSpPr>
            <a:spLocks noGrp="1" noChangeAspect="1"/>
          </p:cNvSpPr>
          <p:nvPr>
            <p:ph type="pic" sz="quarter" idx="13" hasCustomPrompt="1"/>
          </p:nvPr>
        </p:nvSpPr>
        <p:spPr>
          <a:xfrm>
            <a:off x="182165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7" name="Picture Placeholder 2"/>
          <p:cNvSpPr>
            <a:spLocks noGrp="1" noChangeAspect="1"/>
          </p:cNvSpPr>
          <p:nvPr>
            <p:ph type="pic" sz="quarter" idx="14" hasCustomPrompt="1"/>
          </p:nvPr>
        </p:nvSpPr>
        <p:spPr>
          <a:xfrm>
            <a:off x="1844881"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Contact">
    <p:bg>
      <p:bgPr>
        <a:solidFill>
          <a:schemeClr val="bg1"/>
        </a:solidFill>
        <a:effectLst/>
      </p:bgPr>
    </p:bg>
    <p:spTree>
      <p:nvGrpSpPr>
        <p:cNvPr id="1" name=""/>
        <p:cNvGrpSpPr/>
        <p:nvPr/>
      </p:nvGrpSpPr>
      <p:grpSpPr>
        <a:xfrm>
          <a:off x="0" y="0"/>
          <a:ext cx="0" cy="0"/>
          <a:chOff x="0" y="0"/>
          <a:chExt cx="0" cy="0"/>
        </a:xfrm>
      </p:grpSpPr>
      <p:sp>
        <p:nvSpPr>
          <p:cNvPr id="28" name="yoda.jpg"/>
          <p:cNvSpPr>
            <a:spLocks noGrp="1" noChangeAspect="1"/>
          </p:cNvSpPr>
          <p:nvPr>
            <p:ph type="pic" sz="quarter" idx="16" hasCustomPrompt="1"/>
          </p:nvPr>
        </p:nvSpPr>
        <p:spPr>
          <a:xfrm>
            <a:off x="3409200" y="3682800"/>
            <a:ext cx="6346800" cy="6346800"/>
          </a:xfrm>
          <a:prstGeom prst="rect">
            <a:avLst/>
          </a:prstGeom>
          <a:blipFill dpi="0" rotWithShape="1">
            <a:blip r:embed="rId2"/>
            <a:srcRect/>
            <a:stretch>
              <a:fillRect/>
            </a:stretch>
          </a:blipFill>
        </p:spPr>
        <p:txBody>
          <a:bodyPr lIns="91439" tIns="45719" rIns="91439" bIns="45719" anchor="t">
            <a:noAutofit/>
          </a:bodyPr>
          <a:lstStyle>
            <a:lvl1pPr marL="0" indent="0">
              <a:buFontTx/>
              <a:buNone/>
              <a:defRPr sz="1000">
                <a:latin typeface="Arial" charset="0"/>
                <a:ea typeface="Arial" charset="0"/>
                <a:cs typeface="Arial" charset="0"/>
              </a:defRPr>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2190413" y="5936400"/>
            <a:ext cx="10369550" cy="1015663"/>
          </a:xfrm>
          <a:prstGeom prst="rect">
            <a:avLst/>
          </a:prstGeom>
        </p:spPr>
        <p:txBody>
          <a:bodyPr anchor="ctr" anchorCtr="0">
            <a:norm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150" baseline="0">
                <a:solidFill>
                  <a:srgbClr val="141414"/>
                </a:solidFill>
                <a:latin typeface="Arial" charset="0"/>
                <a:ea typeface="Arial" charset="0"/>
                <a:cs typeface="Arial" charset="0"/>
              </a:defRPr>
            </a:lvl1pPr>
          </a:lstStyle>
          <a:p>
            <a:r>
              <a:rPr lang="en-US" dirty="0" smtClean="0"/>
              <a:t>Speaker Name</a:t>
            </a:r>
            <a:endParaRPr lang="en-US" dirty="0"/>
          </a:p>
        </p:txBody>
      </p:sp>
      <p:sp>
        <p:nvSpPr>
          <p:cNvPr id="2" name="Rectangle 1"/>
          <p:cNvSpPr/>
          <p:nvPr userDrawn="1"/>
        </p:nvSpPr>
        <p:spPr>
          <a:xfrm>
            <a:off x="12190413" y="4168800"/>
            <a:ext cx="8642046" cy="1323439"/>
          </a:xfrm>
          <a:prstGeom prst="rect">
            <a:avLst/>
          </a:prstGeom>
        </p:spPr>
        <p:txBody>
          <a:bodyPr wrap="none">
            <a:spAutoFit/>
          </a:bodyPr>
          <a:lstStyle/>
          <a:p>
            <a:r>
              <a:rPr lang="en-US" sz="8000" b="1" i="0" smtClean="0">
                <a:latin typeface="Arial" charset="0"/>
                <a:ea typeface="Arial" charset="0"/>
                <a:cs typeface="Arial" charset="0"/>
              </a:rPr>
              <a:t>Let’s get in touch</a:t>
            </a:r>
            <a:endParaRPr lang="en-US" sz="8000" b="1" i="0">
              <a:latin typeface="Arial" charset="0"/>
              <a:ea typeface="Arial" charset="0"/>
              <a:cs typeface="Arial" charset="0"/>
            </a:endParaRPr>
          </a:p>
        </p:txBody>
      </p:sp>
      <p:sp>
        <p:nvSpPr>
          <p:cNvPr id="9" name="Subtitle"/>
          <p:cNvSpPr>
            <a:spLocks noGrp="1"/>
          </p:cNvSpPr>
          <p:nvPr>
            <p:ph type="body" sz="quarter" idx="20" hasCustomPrompt="1"/>
          </p:nvPr>
        </p:nvSpPr>
        <p:spPr>
          <a:xfrm>
            <a:off x="13503349" y="7293600"/>
            <a:ext cx="9056614" cy="1015663"/>
          </a:xfrm>
          <a:prstGeom prst="rect">
            <a:avLst/>
          </a:prstGeom>
        </p:spPr>
        <p:txBody>
          <a:bodyPr anchor="ctr" anchorCtr="0">
            <a:norm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150" baseline="0">
                <a:solidFill>
                  <a:srgbClr val="141414"/>
                </a:solidFill>
                <a:latin typeface="Arial" charset="0"/>
                <a:ea typeface="Arial" charset="0"/>
                <a:cs typeface="Arial" charset="0"/>
              </a:defRPr>
            </a:lvl1pPr>
          </a:lstStyle>
          <a:p>
            <a:r>
              <a:rPr lang="en-US" dirty="0" err="1" smtClean="0"/>
              <a:t>email@pgs-soft.com</a:t>
            </a:r>
            <a:endParaRPr lang="en-US" dirty="0"/>
          </a:p>
        </p:txBody>
      </p:sp>
      <p:sp>
        <p:nvSpPr>
          <p:cNvPr id="10" name="Subtitle"/>
          <p:cNvSpPr>
            <a:spLocks noGrp="1"/>
          </p:cNvSpPr>
          <p:nvPr>
            <p:ph type="body" sz="quarter" idx="21" hasCustomPrompt="1"/>
          </p:nvPr>
        </p:nvSpPr>
        <p:spPr>
          <a:xfrm>
            <a:off x="13503349" y="8409600"/>
            <a:ext cx="9056614" cy="1015663"/>
          </a:xfrm>
          <a:prstGeom prst="rect">
            <a:avLst/>
          </a:prstGeom>
        </p:spPr>
        <p:txBody>
          <a:bodyPr anchor="ctr" anchorCtr="0">
            <a:norm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150" baseline="0">
                <a:solidFill>
                  <a:srgbClr val="141414"/>
                </a:solidFill>
                <a:latin typeface="Arial" charset="0"/>
                <a:ea typeface="Arial" charset="0"/>
                <a:cs typeface="Arial" charset="0"/>
              </a:defRPr>
            </a:lvl1pPr>
          </a:lstStyle>
          <a:p>
            <a:r>
              <a:rPr lang="en-US" dirty="0" smtClean="0"/>
              <a:t>@</a:t>
            </a:r>
            <a:r>
              <a:rPr lang="en-US" dirty="0" err="1" smtClean="0"/>
              <a:t>twitterhandle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192000" y="7486719"/>
            <a:ext cx="1015200" cy="629424"/>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2190413" y="8485971"/>
            <a:ext cx="1015200" cy="862920"/>
          </a:xfrm>
          <a:prstGeom prst="rect">
            <a:avLst/>
          </a:prstGeom>
        </p:spPr>
      </p:pic>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Questions">
    <p:bg>
      <p:bgPr>
        <a:solidFill>
          <a:schemeClr val="bg1"/>
        </a:solidFill>
        <a:effectLst/>
      </p:bgPr>
    </p:bg>
    <p:spTree>
      <p:nvGrpSpPr>
        <p:cNvPr id="1" name=""/>
        <p:cNvGrpSpPr/>
        <p:nvPr/>
      </p:nvGrpSpPr>
      <p:grpSpPr>
        <a:xfrm>
          <a:off x="0" y="0"/>
          <a:ext cx="0" cy="0"/>
          <a:chOff x="0" y="0"/>
          <a:chExt cx="0" cy="0"/>
        </a:xfrm>
      </p:grpSpPr>
      <p:pic>
        <p:nvPicPr>
          <p:cNvPr id="11" name="questions.pdf" descr="questions.pd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80314" y="3683000"/>
            <a:ext cx="6023428" cy="6350000"/>
          </a:xfrm>
          <a:prstGeom prst="rect">
            <a:avLst/>
          </a:prstGeom>
          <a:ln w="12700">
            <a:miter lim="400000"/>
          </a:ln>
        </p:spPr>
      </p:pic>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_White-empty">
    <p:bg>
      <p:bgPr>
        <a:solidFill>
          <a:schemeClr val="bg1"/>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Confidential to PGS employees">
    <p:bg>
      <p:bgPr>
        <a:solidFill>
          <a:schemeClr val="bg1"/>
        </a:solidFill>
        <a:effectLst/>
      </p:bgPr>
    </p:bg>
    <p:spTree>
      <p:nvGrpSpPr>
        <p:cNvPr id="1" name=""/>
        <p:cNvGrpSpPr/>
        <p:nvPr/>
      </p:nvGrpSpPr>
      <p:grpSpPr>
        <a:xfrm>
          <a:off x="0" y="0"/>
          <a:ext cx="0" cy="0"/>
          <a:chOff x="0" y="0"/>
          <a:chExt cx="0" cy="0"/>
        </a:xfrm>
      </p:grpSpPr>
      <p:pic>
        <p:nvPicPr>
          <p:cNvPr id="4" name="no-tweets.pdf" descr="no-tweets.pd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6932" y="3683000"/>
            <a:ext cx="5619470" cy="6350000"/>
          </a:xfrm>
          <a:prstGeom prst="rect">
            <a:avLst/>
          </a:prstGeom>
          <a:ln w="12700">
            <a:miter lim="400000"/>
          </a:ln>
        </p:spPr>
      </p:pic>
      <p:sp>
        <p:nvSpPr>
          <p:cNvPr id="5" name="Subtitle"/>
          <p:cNvSpPr>
            <a:spLocks noGrp="1"/>
          </p:cNvSpPr>
          <p:nvPr>
            <p:ph type="body" sz="quarter" idx="19" hasCustomPrompt="1"/>
          </p:nvPr>
        </p:nvSpPr>
        <p:spPr>
          <a:xfrm>
            <a:off x="12182291" y="5457617"/>
            <a:ext cx="10369550" cy="2800767"/>
          </a:xfrm>
          <a:prstGeom prst="rect">
            <a:avLst/>
          </a:prstGeom>
        </p:spPr>
        <p:txBody>
          <a:bodyPr anchor="ctr" anchorCtr="0">
            <a:spAutoFit/>
          </a:bodyPr>
          <a:lstStyle>
            <a:lvl1pPr marL="0" marR="0" indent="0" algn="l" defTabSz="825500" eaLnBrk="1" fontAlgn="auto" latinLnBrk="0" hangingPunct="1">
              <a:lnSpc>
                <a:spcPct val="100000"/>
              </a:lnSpc>
              <a:spcBef>
                <a:spcPts val="0"/>
              </a:spcBef>
              <a:spcAft>
                <a:spcPts val="0"/>
              </a:spcAft>
              <a:buClrTx/>
              <a:buSzTx/>
              <a:buFontTx/>
              <a:buNone/>
              <a:tabLst/>
              <a:defRPr sz="3600" b="1" i="0" spc="-36" baseline="0">
                <a:solidFill>
                  <a:srgbClr val="141414"/>
                </a:solidFill>
                <a:latin typeface="Arial" charset="0"/>
                <a:ea typeface="Arial" charset="0"/>
                <a:cs typeface="Arial" charset="0"/>
              </a:defRPr>
            </a:lvl1pPr>
          </a:lstStyle>
          <a:p>
            <a:pPr algn="l">
              <a:defRPr sz="3600" b="1" spc="-36"/>
            </a:pPr>
            <a:r>
              <a:rPr lang="en-US" sz="8000" dirty="0" smtClean="0">
                <a:latin typeface="Arial" charset="0"/>
                <a:ea typeface="Arial" charset="0"/>
                <a:cs typeface="Arial" charset="0"/>
              </a:rPr>
              <a:t>Confidential</a:t>
            </a:r>
          </a:p>
          <a:p>
            <a:pPr algn="l">
              <a:defRPr sz="3600" b="1" spc="-36"/>
            </a:pPr>
            <a:r>
              <a:rPr lang="en-US" sz="4800" b="0" dirty="0" smtClean="0">
                <a:latin typeface="Arial" charset="0"/>
                <a:ea typeface="Arial" charset="0"/>
                <a:cs typeface="Arial" charset="0"/>
              </a:rPr>
              <a:t>Next slides are private. </a:t>
            </a:r>
            <a:br>
              <a:rPr lang="en-US" sz="4800" b="0" dirty="0" smtClean="0">
                <a:latin typeface="Arial" charset="0"/>
                <a:ea typeface="Arial" charset="0"/>
                <a:cs typeface="Arial" charset="0"/>
              </a:rPr>
            </a:br>
            <a:r>
              <a:rPr lang="en-US" sz="4800" b="0" dirty="0" smtClean="0">
                <a:latin typeface="Arial" charset="0"/>
                <a:ea typeface="Arial" charset="0"/>
                <a:cs typeface="Arial" charset="0"/>
              </a:rPr>
              <a:t>No tweets, photos, sharing etc.</a:t>
            </a:r>
            <a:endParaRPr lang="en-US" sz="3600" b="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Confidential Bar Use Example">
    <p:bg>
      <p:bgPr>
        <a:solidFill>
          <a:schemeClr val="bg1"/>
        </a:solidFill>
        <a:effectLst/>
      </p:bgPr>
    </p:bg>
    <p:spTree>
      <p:nvGrpSpPr>
        <p:cNvPr id="1" name=""/>
        <p:cNvGrpSpPr/>
        <p:nvPr/>
      </p:nvGrpSpPr>
      <p:grpSpPr>
        <a:xfrm>
          <a:off x="0" y="0"/>
          <a:ext cx="0" cy="0"/>
          <a:chOff x="0" y="0"/>
          <a:chExt cx="0" cy="0"/>
        </a:xfrm>
      </p:grpSpPr>
      <p:sp>
        <p:nvSpPr>
          <p:cNvPr id="5" name="Rectangle"/>
          <p:cNvSpPr>
            <a:spLocks noGrp="1"/>
          </p:cNvSpPr>
          <p:nvPr>
            <p:ph type="body" sz="quarter" idx="24" hasCustomPrompt="1"/>
          </p:nvPr>
        </p:nvSpPr>
        <p:spPr>
          <a:xfrm>
            <a:off x="0" y="0"/>
            <a:ext cx="24379200" cy="1519200"/>
          </a:xfrm>
          <a:prstGeom prst="roundRect">
            <a:avLst>
              <a:gd name="adj" fmla="val 0"/>
            </a:avLst>
          </a:prstGeom>
          <a:solidFill>
            <a:srgbClr val="D84617"/>
          </a:solidFill>
          <a:ln w="12700">
            <a:noFill/>
          </a:ln>
        </p:spPr>
        <p:txBody>
          <a:bodyPr lIns="720000" tIns="720000" rIns="720000" bIns="720000" anchor="ctr">
            <a:noAutofit/>
          </a:bodyPr>
          <a:lstStyle>
            <a:lvl1pPr marL="0" indent="0" algn="ctr" defTabSz="825500">
              <a:spcBef>
                <a:spcPts val="0"/>
              </a:spcBef>
              <a:buSzTx/>
              <a:buNone/>
              <a:defRPr lang="en-US" sz="3600" b="1" spc="-36">
                <a:solidFill>
                  <a:schemeClr val="bg1"/>
                </a:solidFill>
                <a:effectLst/>
                <a:latin typeface="Arial" charset="0"/>
                <a:ea typeface="Arial" charset="0"/>
                <a:cs typeface="Arial" charset="0"/>
              </a:defRPr>
            </a:lvl1pPr>
          </a:lstStyle>
          <a:p>
            <a:pPr algn="ctr">
              <a:defRPr sz="3600" b="1" spc="-36"/>
            </a:pPr>
            <a:r>
              <a:rPr lang="en-US" sz="4800" dirty="0" smtClean="0">
                <a:solidFill>
                  <a:schemeClr val="bg1"/>
                </a:solidFill>
                <a:latin typeface="Arial" charset="0"/>
                <a:ea typeface="Arial" charset="0"/>
                <a:cs typeface="Arial" charset="0"/>
              </a:rPr>
              <a:t>CONFIDENTIAL - DO NOT SHARE</a:t>
            </a:r>
            <a:endParaRPr lang="en-US" sz="4800" b="0" dirty="0">
              <a:solidFill>
                <a:schemeClr val="bg1"/>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_Blue-center">
    <p:bg>
      <p:bgPr>
        <a:solidFill>
          <a:srgbClr val="140A6C"/>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grpSp>
        <p:nvGrpSpPr>
          <p:cNvPr id="7" name="Group 6"/>
          <p:cNvGrpSpPr/>
          <p:nvPr userDrawn="1"/>
        </p:nvGrpSpPr>
        <p:grpSpPr>
          <a:xfrm>
            <a:off x="8856000" y="12042000"/>
            <a:ext cx="5646902" cy="533400"/>
            <a:chOff x="16630538" y="12039600"/>
            <a:chExt cx="5646902" cy="533400"/>
          </a:xfrm>
        </p:grpSpPr>
        <p:sp>
          <p:nvSpPr>
            <p:cNvPr id="8"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_Blue-right">
    <p:bg>
      <p:bgPr>
        <a:solidFill>
          <a:srgbClr val="140A6C"/>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C836B528-CD2C-0445-8F2E-09D42FDC4D16}" type="slidenum">
              <a:rPr lang="en-US" smtClean="0"/>
              <a:pPr/>
              <a:t>‹#›</a:t>
            </a:fld>
            <a:endParaRPr lang="en-US"/>
          </a:p>
        </p:txBody>
      </p:sp>
      <p:grpSp>
        <p:nvGrpSpPr>
          <p:cNvPr id="10" name="Group 9"/>
          <p:cNvGrpSpPr/>
          <p:nvPr userDrawn="1"/>
        </p:nvGrpSpPr>
        <p:grpSpPr>
          <a:xfrm>
            <a:off x="16630538"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_Blue-empty">
    <p:bg>
      <p:bgPr>
        <a:solidFill>
          <a:srgbClr val="140A6C"/>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ig Stat Blue">
    <p:bg>
      <p:bgPr>
        <a:solidFill>
          <a:srgbClr val="140A6C"/>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ig Stat Red">
    <p:bg>
      <p:bgPr>
        <a:solidFill>
          <a:srgbClr val="D84617"/>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ig Stat Green">
    <p:bg>
      <p:bgPr>
        <a:solidFill>
          <a:srgbClr val="0ABC5E"/>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ig Stat Yellow">
    <p:bg>
      <p:bgPr>
        <a:solidFill>
          <a:srgbClr val="FFAB19"/>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Statement with Illustration_White">
    <p:bg>
      <p:bgPr>
        <a:solidFill>
          <a:schemeClr val="bg1"/>
        </a:solidFill>
        <a:effectLst/>
      </p:bgPr>
    </p:bg>
    <p:spTree>
      <p:nvGrpSpPr>
        <p:cNvPr id="1" name=""/>
        <p:cNvGrpSpPr/>
        <p:nvPr/>
      </p:nvGrpSpPr>
      <p:grpSpPr>
        <a:xfrm>
          <a:off x="0" y="0"/>
          <a:ext cx="0" cy="0"/>
          <a:chOff x="0" y="0"/>
          <a:chExt cx="0" cy="0"/>
        </a:xfrm>
      </p:grpSpPr>
      <p:sp>
        <p:nvSpPr>
          <p:cNvPr id="12" name="yoda.jpg"/>
          <p:cNvSpPr>
            <a:spLocks noGrp="1"/>
          </p:cNvSpPr>
          <p:nvPr>
            <p:ph type="pic" sz="quarter" idx="16" hasCustomPrompt="1"/>
          </p:nvPr>
        </p:nvSpPr>
        <p:spPr>
          <a:xfrm>
            <a:off x="16617600" y="3369600"/>
            <a:ext cx="5137200" cy="3776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smtClean="0"/>
              <a:t>CONTEXT</a:t>
            </a:r>
            <a:endParaRPr lang="en-US" dirty="0" smtClean="0"/>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14609"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12314749"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a:solidFill>
                  <a:srgbClr val="141414"/>
                </a:solidFill>
                <a:latin typeface="Arial" charset="0"/>
                <a:ea typeface="Arial" charset="0"/>
                <a:cs typeface="Arial" charset="0"/>
              </a:defRPr>
            </a:lvl1pPr>
          </a:lstStyle>
          <a:p>
            <a:r>
              <a:rPr lang="en-US" dirty="0" smtClean="0"/>
              <a:t>Use illustrations that are in a good quality to support point</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Outro">
    <p:bg>
      <p:bgPr>
        <a:solidFill>
          <a:srgbClr val="FF762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1600" y="5490000"/>
            <a:ext cx="20737513" cy="1842385"/>
          </a:xfrm>
          <a:prstGeom prst="rect">
            <a:avLst/>
          </a:prstGeom>
        </p:spPr>
        <p:txBody>
          <a:bodyPr anchor="b">
            <a:noAutofit/>
          </a:bodyPr>
          <a:lstStyle>
            <a:lvl1pPr algn="ctr">
              <a:defRPr sz="12000" b="1" i="0">
                <a:solidFill>
                  <a:schemeClr val="bg1"/>
                </a:solidFill>
                <a:latin typeface="Arial" charset="0"/>
                <a:ea typeface="Arial" charset="0"/>
                <a:cs typeface="Arial" charset="0"/>
              </a:defRPr>
            </a:lvl1pPr>
          </a:lstStyle>
          <a:p>
            <a:r>
              <a:rPr lang="en-US" dirty="0" smtClean="0"/>
              <a:t>Thank you!</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02974" y="1183065"/>
            <a:ext cx="4175424" cy="2778740"/>
          </a:xfrm>
          <a:prstGeom prst="rect">
            <a:avLst/>
          </a:prstGeom>
        </p:spPr>
      </p:pic>
      <p:sp>
        <p:nvSpPr>
          <p:cNvPr id="13" name="Subtitle"/>
          <p:cNvSpPr>
            <a:spLocks noGrp="1"/>
          </p:cNvSpPr>
          <p:nvPr>
            <p:ph type="body" sz="quarter" idx="17" hasCustomPrompt="1"/>
          </p:nvPr>
        </p:nvSpPr>
        <p:spPr>
          <a:xfrm>
            <a:off x="1821600" y="11505600"/>
            <a:ext cx="2073836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800" b="1" i="0" spc="-48">
                <a:solidFill>
                  <a:schemeClr val="bg1"/>
                </a:solidFill>
                <a:latin typeface="Arial" charset="0"/>
                <a:ea typeface="Arial" charset="0"/>
                <a:cs typeface="Arial" charset="0"/>
              </a:defRPr>
            </a:lvl1pPr>
          </a:lstStyle>
          <a:p>
            <a:r>
              <a:rPr lang="en-US" dirty="0" smtClean="0"/>
              <a:t>SPEAKER TITLE  ·  @SOCIALMEDIA</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6" name="Subtitle"/>
          <p:cNvSpPr>
            <a:spLocks noGrp="1"/>
          </p:cNvSpPr>
          <p:nvPr>
            <p:ph type="body" sz="quarter" idx="18" hasCustomPrompt="1"/>
          </p:nvPr>
        </p:nvSpPr>
        <p:spPr>
          <a:xfrm>
            <a:off x="1821600" y="7452000"/>
            <a:ext cx="20737513" cy="830997"/>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Go visit </a:t>
            </a:r>
            <a:r>
              <a:rPr lang="en-US" dirty="0" err="1" smtClean="0"/>
              <a:t>pgs-soft.com</a:t>
            </a:r>
            <a:endParaRPr lang="en-US" dirty="0" smtClean="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Illustration_Black">
    <p:bg>
      <p:bgPr>
        <a:solidFill>
          <a:srgbClr val="141414"/>
        </a:solidFill>
        <a:effectLst/>
      </p:bgPr>
    </p:bg>
    <p:spTree>
      <p:nvGrpSpPr>
        <p:cNvPr id="1" name=""/>
        <p:cNvGrpSpPr/>
        <p:nvPr/>
      </p:nvGrpSpPr>
      <p:grpSpPr>
        <a:xfrm>
          <a:off x="0" y="0"/>
          <a:ext cx="0" cy="0"/>
          <a:chOff x="0" y="0"/>
          <a:chExt cx="0" cy="0"/>
        </a:xfrm>
      </p:grpSpPr>
      <p:sp>
        <p:nvSpPr>
          <p:cNvPr id="12" name="yoda.jpg"/>
          <p:cNvSpPr>
            <a:spLocks noGrp="1"/>
          </p:cNvSpPr>
          <p:nvPr>
            <p:ph type="pic" sz="quarter" idx="16" hasCustomPrompt="1"/>
          </p:nvPr>
        </p:nvSpPr>
        <p:spPr>
          <a:xfrm>
            <a:off x="16617600" y="3369600"/>
            <a:ext cx="5137200" cy="3776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CONTEXT</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14609"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12314749"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a:solidFill>
                  <a:schemeClr val="bg1"/>
                </a:solidFill>
                <a:latin typeface="Arial" charset="0"/>
                <a:ea typeface="Arial" charset="0"/>
                <a:cs typeface="Arial" charset="0"/>
              </a:defRPr>
            </a:lvl1pPr>
          </a:lstStyle>
          <a:p>
            <a:r>
              <a:rPr lang="en-US" dirty="0" smtClean="0"/>
              <a:t>Use illustrations that are in a good quality to support point</a:t>
            </a:r>
          </a:p>
        </p:txBody>
      </p:sp>
      <p:grpSp>
        <p:nvGrpSpPr>
          <p:cNvPr id="11" name="Group 10"/>
          <p:cNvGrpSpPr/>
          <p:nvPr userDrawn="1"/>
        </p:nvGrpSpPr>
        <p:grpSpPr>
          <a:xfrm>
            <a:off x="16630538" y="12042000"/>
            <a:ext cx="5646902" cy="533400"/>
            <a:chOff x="16630538" y="12039600"/>
            <a:chExt cx="5646902" cy="533400"/>
          </a:xfrm>
        </p:grpSpPr>
        <p:sp>
          <p:nvSpPr>
            <p:cNvPr id="1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ment_Whit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smtClean="0"/>
              <a:t>CONTEXT</a:t>
            </a:r>
            <a:endParaRPr lang="en-US" dirty="0" smtClean="0"/>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This is a big statement slide. Use light background for lighter points.</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ig Statement_Black">
    <p:bg>
      <p:bgPr>
        <a:solidFill>
          <a:srgbClr val="141414"/>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CONTEXT</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14609"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This is a big statement slide. Use dark background for bolder points.</a:t>
            </a:r>
          </a:p>
        </p:txBody>
      </p:sp>
      <p:grpSp>
        <p:nvGrpSpPr>
          <p:cNvPr id="11" name="Group 10"/>
          <p:cNvGrpSpPr/>
          <p:nvPr userDrawn="1"/>
        </p:nvGrpSpPr>
        <p:grpSpPr>
          <a:xfrm>
            <a:off x="16630538"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ourced Point_Whit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1822450" y="11790000"/>
            <a:ext cx="14041164"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a:solidFill>
                  <a:srgbClr val="141414"/>
                </a:solidFill>
                <a:latin typeface="Arial" charset="0"/>
                <a:ea typeface="Arial" charset="0"/>
                <a:cs typeface="Arial" charset="0"/>
              </a:defRPr>
            </a:lvl1pPr>
          </a:lstStyle>
          <a:p>
            <a:r>
              <a:rPr lang="en-US" dirty="0" smtClean="0"/>
              <a:t>Source Book, Source Author, Other relevant info</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This is a reference point slide. Likely will be from a site, book, talk, etc.</a:t>
            </a:r>
          </a:p>
        </p:txBody>
      </p:sp>
      <p:sp>
        <p:nvSpPr>
          <p:cNvPr id="7" name="Line"/>
          <p:cNvSpPr/>
          <p:nvPr userDrawn="1"/>
        </p:nvSpPr>
        <p:spPr>
          <a:xfrm>
            <a:off x="1822054" y="11450636"/>
            <a:ext cx="1273087"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ourced Point_Blue">
    <p:bg>
      <p:bgPr>
        <a:solidFill>
          <a:srgbClr val="140A6C"/>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1822450" y="11790000"/>
            <a:ext cx="13681124" cy="830997"/>
          </a:xfrm>
          <a:prstGeom prst="rect">
            <a:avLst/>
          </a:prstGeom>
        </p:spPr>
        <p:txBody>
          <a:bodyPr anchor="ctr" anchorCtr="0">
            <a:no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Source Book, Source Author, Other relevant info</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This is a reference point slide. Likely will be from a site, book, talk, etc.</a:t>
            </a:r>
          </a:p>
        </p:txBody>
      </p:sp>
      <p:grpSp>
        <p:nvGrpSpPr>
          <p:cNvPr id="11" name="Group 10"/>
          <p:cNvGrpSpPr/>
          <p:nvPr userDrawn="1"/>
        </p:nvGrpSpPr>
        <p:grpSpPr>
          <a:xfrm>
            <a:off x="16630538"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15" name="Line"/>
          <p:cNvSpPr/>
          <p:nvPr userDrawn="1"/>
        </p:nvSpPr>
        <p:spPr>
          <a:xfrm>
            <a:off x="1822054" y="11450636"/>
            <a:ext cx="1273087" cy="1"/>
          </a:xfrm>
          <a:prstGeom prst="line">
            <a:avLst/>
          </a:prstGeom>
          <a:ln w="101600">
            <a:solidFill>
              <a:srgbClr val="1464BC"/>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_Whit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1750046" y="11790000"/>
            <a:ext cx="14041164"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a:solidFill>
                  <a:srgbClr val="141414"/>
                </a:solidFill>
                <a:latin typeface="Arial" charset="0"/>
                <a:ea typeface="Arial" charset="0"/>
                <a:cs typeface="Arial" charset="0"/>
              </a:defRPr>
            </a:lvl1pPr>
          </a:lstStyle>
          <a:p>
            <a:r>
              <a:rPr lang="en-US" dirty="0" smtClean="0"/>
              <a:t>Author Name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7" name="Line"/>
          <p:cNvSpPr/>
          <p:nvPr userDrawn="1"/>
        </p:nvSpPr>
        <p:spPr>
          <a:xfrm>
            <a:off x="1822054" y="11450636"/>
            <a:ext cx="1273087"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22450" y="1728788"/>
            <a:ext cx="2673600" cy="2005200"/>
          </a:xfrm>
          <a:prstGeom prst="rect">
            <a:avLst/>
          </a:prstGeom>
        </p:spPr>
      </p:pic>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21546214" y="10371810"/>
            <a:ext cx="1086152" cy="814614"/>
          </a:xfrm>
          <a:prstGeom prst="rect">
            <a:avLst/>
          </a:prstGeom>
        </p:spPr>
      </p:pic>
      <p:sp>
        <p:nvSpPr>
          <p:cNvPr id="21" name="Subtitle"/>
          <p:cNvSpPr>
            <a:spLocks noGrp="1"/>
          </p:cNvSpPr>
          <p:nvPr>
            <p:ph type="body" sz="quarter" idx="18" hasCustomPrompt="1"/>
          </p:nvPr>
        </p:nvSpPr>
        <p:spPr>
          <a:xfrm>
            <a:off x="3693600" y="1728788"/>
            <a:ext cx="18864000" cy="9216000"/>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This is a quote slide. </a:t>
            </a:r>
            <a:br>
              <a:rPr lang="en-US" dirty="0" smtClean="0"/>
            </a:br>
            <a:r>
              <a:rPr lang="en-US" dirty="0" smtClean="0"/>
              <a:t>Keep it tweetable.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Quote_Blue">
    <p:bg>
      <p:bgPr>
        <a:solidFill>
          <a:srgbClr val="140A6C"/>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1822450" y="1728788"/>
            <a:ext cx="2673600" cy="2005200"/>
          </a:xfrm>
          <a:prstGeom prst="rect">
            <a:avLst/>
          </a:prstGeom>
        </p:spPr>
      </p:pic>
      <p:sp>
        <p:nvSpPr>
          <p:cNvPr id="13" name="Subtitle"/>
          <p:cNvSpPr>
            <a:spLocks noGrp="1"/>
          </p:cNvSpPr>
          <p:nvPr>
            <p:ph type="body" sz="quarter" idx="17" hasCustomPrompt="1"/>
          </p:nvPr>
        </p:nvSpPr>
        <p:spPr>
          <a:xfrm>
            <a:off x="1822450" y="11790000"/>
            <a:ext cx="13681124" cy="830997"/>
          </a:xfrm>
          <a:prstGeom prst="rect">
            <a:avLst/>
          </a:prstGeom>
        </p:spPr>
        <p:txBody>
          <a:bodyPr anchor="ctr" anchorCtr="0">
            <a:no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Author Name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12" name="Line"/>
          <p:cNvSpPr/>
          <p:nvPr userDrawn="1"/>
        </p:nvSpPr>
        <p:spPr>
          <a:xfrm>
            <a:off x="1822054" y="11450636"/>
            <a:ext cx="1273087" cy="1"/>
          </a:xfrm>
          <a:prstGeom prst="line">
            <a:avLst/>
          </a:prstGeom>
          <a:ln w="101600">
            <a:solidFill>
              <a:srgbClr val="1464BC"/>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grpSp>
        <p:nvGrpSpPr>
          <p:cNvPr id="14" name="Group 13"/>
          <p:cNvGrpSpPr/>
          <p:nvPr userDrawn="1"/>
        </p:nvGrpSpPr>
        <p:grpSpPr>
          <a:xfrm>
            <a:off x="16630538" y="12042000"/>
            <a:ext cx="5646902" cy="533400"/>
            <a:chOff x="16630538" y="12039600"/>
            <a:chExt cx="5646902" cy="533400"/>
          </a:xfrm>
        </p:grpSpPr>
        <p:sp>
          <p:nvSpPr>
            <p:cNvPr id="1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pic>
        <p:nvPicPr>
          <p:cNvPr id="2" name="Picture 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0800000">
            <a:off x="21546214" y="10370517"/>
            <a:ext cx="1086152" cy="817200"/>
          </a:xfrm>
          <a:prstGeom prst="rect">
            <a:avLst/>
          </a:prstGeom>
        </p:spPr>
      </p:pic>
      <p:sp>
        <p:nvSpPr>
          <p:cNvPr id="21" name="Subtitle"/>
          <p:cNvSpPr>
            <a:spLocks noGrp="1"/>
          </p:cNvSpPr>
          <p:nvPr>
            <p:ph type="body" sz="quarter" idx="18" hasCustomPrompt="1"/>
          </p:nvPr>
        </p:nvSpPr>
        <p:spPr>
          <a:xfrm>
            <a:off x="3694262" y="1728788"/>
            <a:ext cx="18864000" cy="9216000"/>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This is a quote slide.</a:t>
            </a:r>
            <a:br>
              <a:rPr lang="en-US" dirty="0" smtClean="0"/>
            </a:br>
            <a:r>
              <a:rPr lang="en-US" dirty="0" smtClean="0"/>
              <a:t>Keep it tweetable.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tement with Supporting Text_Whit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1822450" y="9917100"/>
            <a:ext cx="1543864" cy="2541600"/>
          </a:xfrm>
          <a:prstGeom prst="rect">
            <a:avLst/>
          </a:prstGeom>
        </p:spPr>
      </p:pic>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1" y="1728788"/>
            <a:ext cx="9572400" cy="7593261"/>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Big statement with support.</a:t>
            </a:r>
          </a:p>
        </p:txBody>
      </p:sp>
      <p:sp>
        <p:nvSpPr>
          <p:cNvPr id="11" name="Subtitle"/>
          <p:cNvSpPr>
            <a:spLocks noGrp="1"/>
          </p:cNvSpPr>
          <p:nvPr>
            <p:ph type="body" sz="quarter" idx="19" hasCustomPrompt="1"/>
          </p:nvPr>
        </p:nvSpPr>
        <p:spPr>
          <a:xfrm>
            <a:off x="12765600" y="1945581"/>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r>
              <a:rPr lang="en-US" sz="6000" b="1" dirty="0" smtClean="0">
                <a:solidFill>
                  <a:srgbClr val="141414"/>
                </a:solidFill>
                <a:effectLst/>
                <a:latin typeface="Arial" charset="0"/>
              </a:rPr>
              <a:t>Talking point</a:t>
            </a:r>
            <a:endParaRPr lang="en-US" sz="6000" dirty="0" smtClean="0">
              <a:solidFill>
                <a:srgbClr val="141414"/>
              </a:solidFill>
              <a:effectLst/>
              <a:latin typeface="Arial" charset="0"/>
            </a:endParaRPr>
          </a:p>
          <a:p>
            <a:r>
              <a:rPr lang="en-US" dirty="0" smtClean="0">
                <a:solidFill>
                  <a:srgbClr val="141414"/>
                </a:solidFill>
                <a:effectLst/>
                <a:latin typeface="Arial" charset="0"/>
              </a:rPr>
              <a:t>Supporting info for talking point.</a:t>
            </a:r>
          </a:p>
          <a:p>
            <a:r>
              <a:rPr lang="en-US" dirty="0" smtClean="0">
                <a:solidFill>
                  <a:srgbClr val="141414"/>
                </a:solidFill>
                <a:effectLst/>
                <a:latin typeface="Arial" charset="0"/>
              </a:rPr>
              <a:t>Second line.</a:t>
            </a:r>
            <a:endParaRPr lang="en-US" dirty="0">
              <a:solidFill>
                <a:srgbClr val="141414"/>
              </a:solidFill>
              <a:effectLst/>
              <a:latin typeface="Arial" charset="0"/>
            </a:endParaRPr>
          </a:p>
        </p:txBody>
      </p:sp>
      <p:sp>
        <p:nvSpPr>
          <p:cNvPr id="12" name="Subtitle"/>
          <p:cNvSpPr>
            <a:spLocks noGrp="1"/>
          </p:cNvSpPr>
          <p:nvPr>
            <p:ph type="body" sz="quarter" idx="20" hasCustomPrompt="1"/>
          </p:nvPr>
        </p:nvSpPr>
        <p:spPr>
          <a:xfrm>
            <a:off x="12765600" y="5310874"/>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alpha val="30000"/>
                  </a:srgbClr>
                </a:solidFill>
                <a:latin typeface="Arial" charset="0"/>
                <a:ea typeface="Arial" charset="0"/>
                <a:cs typeface="Arial" charset="0"/>
              </a:defRPr>
            </a:lvl1pPr>
          </a:lstStyle>
          <a:p>
            <a:r>
              <a:rPr lang="en-US" sz="6000" b="1" dirty="0" smtClean="0">
                <a:solidFill>
                  <a:srgbClr val="141414">
                    <a:alpha val="30000"/>
                  </a:srgbClr>
                </a:solidFill>
                <a:effectLst/>
                <a:latin typeface="Arial" charset="0"/>
              </a:rPr>
              <a:t>Talking point</a:t>
            </a:r>
            <a:endParaRPr lang="en-US" sz="6000" dirty="0" smtClean="0">
              <a:solidFill>
                <a:srgbClr val="141414">
                  <a:alpha val="30000"/>
                </a:srgbClr>
              </a:solidFill>
              <a:effectLst/>
              <a:latin typeface="Arial" charset="0"/>
            </a:endParaRPr>
          </a:p>
          <a:p>
            <a:r>
              <a:rPr lang="en-US" dirty="0" smtClean="0">
                <a:solidFill>
                  <a:srgbClr val="141414">
                    <a:alpha val="30000"/>
                  </a:srgbClr>
                </a:solidFill>
                <a:effectLst/>
                <a:latin typeface="Arial" charset="0"/>
              </a:rPr>
              <a:t>Manage audience focus</a:t>
            </a:r>
            <a:r>
              <a:rPr lang="en-US" baseline="0" dirty="0" smtClean="0">
                <a:solidFill>
                  <a:srgbClr val="141414">
                    <a:alpha val="30000"/>
                  </a:srgbClr>
                </a:solidFill>
                <a:effectLst/>
                <a:latin typeface="Arial" charset="0"/>
              </a:rPr>
              <a:t> by reducing to 70% transparency. Use no more than 2 lines.</a:t>
            </a:r>
            <a:endParaRPr lang="en-US" dirty="0">
              <a:solidFill>
                <a:srgbClr val="141414">
                  <a:alpha val="30000"/>
                </a:srgbClr>
              </a:solidFill>
              <a:effectLst/>
              <a:latin typeface="Arial" charset="0"/>
            </a:endParaRPr>
          </a:p>
        </p:txBody>
      </p:sp>
      <p:sp>
        <p:nvSpPr>
          <p:cNvPr id="14" name="Subtitle"/>
          <p:cNvSpPr>
            <a:spLocks noGrp="1"/>
          </p:cNvSpPr>
          <p:nvPr>
            <p:ph type="body" sz="quarter" idx="21" hasCustomPrompt="1"/>
          </p:nvPr>
        </p:nvSpPr>
        <p:spPr>
          <a:xfrm>
            <a:off x="12765600" y="8944981"/>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alpha val="30000"/>
                  </a:srgbClr>
                </a:solidFill>
                <a:latin typeface="Arial" charset="0"/>
                <a:ea typeface="Arial" charset="0"/>
                <a:cs typeface="Arial" charset="0"/>
              </a:defRPr>
            </a:lvl1pPr>
          </a:lstStyle>
          <a:p>
            <a:r>
              <a:rPr lang="en-US" sz="6000" b="1" dirty="0" smtClean="0">
                <a:solidFill>
                  <a:srgbClr val="141414">
                    <a:alpha val="30000"/>
                  </a:srgbClr>
                </a:solidFill>
                <a:effectLst/>
                <a:latin typeface="Arial" charset="0"/>
              </a:rPr>
              <a:t>Talking point</a:t>
            </a:r>
            <a:endParaRPr lang="en-US" sz="6000" dirty="0" smtClean="0">
              <a:solidFill>
                <a:srgbClr val="141414">
                  <a:alpha val="30000"/>
                </a:srgbClr>
              </a:solidFill>
              <a:effectLst/>
              <a:latin typeface="Arial" charset="0"/>
            </a:endParaRPr>
          </a:p>
          <a:p>
            <a:r>
              <a:rPr lang="en-US" dirty="0" smtClean="0">
                <a:solidFill>
                  <a:srgbClr val="141414">
                    <a:alpha val="30000"/>
                  </a:srgbClr>
                </a:solidFill>
                <a:effectLst/>
                <a:latin typeface="Arial" charset="0"/>
              </a:rPr>
              <a:t>Stay consistent with using the light or dark throughout the related big statement.</a:t>
            </a:r>
          </a:p>
        </p:txBody>
      </p:sp>
      <p:sp>
        <p:nvSpPr>
          <p:cNvPr id="15" name="Line"/>
          <p:cNvSpPr>
            <a:spLocks noGrp="1"/>
          </p:cNvSpPr>
          <p:nvPr>
            <p:ph type="body" sz="quarter" idx="17" hasCustomPrompt="1"/>
          </p:nvPr>
        </p:nvSpPr>
        <p:spPr>
          <a:xfrm>
            <a:off x="12383976" y="2042913"/>
            <a:ext cx="1" cy="1271788"/>
          </a:xfrm>
          <a:prstGeom prst="line">
            <a:avLst/>
          </a:prstGeom>
          <a:ln w="101600">
            <a:solidFill>
              <a:srgbClr val="FF7626"/>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tatement with Supporting Text_Black">
    <p:bg>
      <p:bgPr>
        <a:solidFill>
          <a:srgbClr val="141414"/>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1822450" y="9917100"/>
            <a:ext cx="1543864" cy="2541600"/>
          </a:xfrm>
          <a:prstGeom prst="rect">
            <a:avLst/>
          </a:prstGeom>
        </p:spPr>
      </p:pic>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9572400" cy="7593261"/>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Big statement with support.</a:t>
            </a:r>
          </a:p>
        </p:txBody>
      </p:sp>
      <p:sp>
        <p:nvSpPr>
          <p:cNvPr id="11" name="Subtitle"/>
          <p:cNvSpPr>
            <a:spLocks noGrp="1"/>
          </p:cNvSpPr>
          <p:nvPr>
            <p:ph type="body" sz="quarter" idx="19" hasCustomPrompt="1"/>
          </p:nvPr>
        </p:nvSpPr>
        <p:spPr>
          <a:xfrm>
            <a:off x="12765600" y="1945581"/>
            <a:ext cx="9849600" cy="2215991"/>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Arial" charset="0"/>
                <a:ea typeface="Arial" charset="0"/>
                <a:cs typeface="Arial" charset="0"/>
              </a:defRPr>
            </a:lvl1pPr>
          </a:lstStyle>
          <a:p>
            <a:r>
              <a:rPr lang="en-US" sz="6600" b="1" i="0" dirty="0" smtClean="0">
                <a:solidFill>
                  <a:schemeClr val="bg1"/>
                </a:solidFill>
                <a:latin typeface="Arial" charset="0"/>
                <a:ea typeface="Arial" charset="0"/>
                <a:cs typeface="Arial" charset="0"/>
              </a:rPr>
              <a:t>Spacing</a:t>
            </a:r>
          </a:p>
          <a:p>
            <a:r>
              <a:rPr lang="en-US" sz="3600" b="0" i="0" dirty="0" smtClean="0">
                <a:solidFill>
                  <a:schemeClr val="bg1"/>
                </a:solidFill>
                <a:latin typeface="Arial" charset="0"/>
                <a:ea typeface="Arial" charset="0"/>
                <a:cs typeface="Arial" charset="0"/>
              </a:rPr>
              <a:t>Hold down *Shift* to drag when moving the bar to make sure it stays properly aligned.</a:t>
            </a:r>
            <a:endParaRPr lang="en-US" sz="3600" b="0" i="0" dirty="0">
              <a:solidFill>
                <a:schemeClr val="bg1"/>
              </a:solidFill>
              <a:latin typeface="Arial" charset="0"/>
              <a:ea typeface="Arial" charset="0"/>
              <a:cs typeface="Arial" charset="0"/>
            </a:endParaRPr>
          </a:p>
        </p:txBody>
      </p:sp>
      <p:sp>
        <p:nvSpPr>
          <p:cNvPr id="12" name="Subtitle"/>
          <p:cNvSpPr>
            <a:spLocks noGrp="1"/>
          </p:cNvSpPr>
          <p:nvPr>
            <p:ph type="body" sz="quarter" idx="20" hasCustomPrompt="1"/>
          </p:nvPr>
        </p:nvSpPr>
        <p:spPr>
          <a:xfrm>
            <a:off x="12765600" y="5491448"/>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chemeClr val="bg1">
                    <a:alpha val="30000"/>
                  </a:schemeClr>
                </a:solidFill>
                <a:latin typeface="Arial" charset="0"/>
                <a:ea typeface="Arial" charset="0"/>
                <a:cs typeface="Arial" charset="0"/>
              </a:defRPr>
            </a:lvl1pPr>
          </a:lstStyle>
          <a:p>
            <a:r>
              <a:rPr lang="en-US" sz="6000" b="1" dirty="0" smtClean="0">
                <a:solidFill>
                  <a:schemeClr val="bg1">
                    <a:alpha val="30000"/>
                  </a:schemeClr>
                </a:solidFill>
                <a:effectLst/>
                <a:latin typeface="Arial" charset="0"/>
              </a:rPr>
              <a:t>Talking point</a:t>
            </a:r>
            <a:endParaRPr lang="en-US" sz="6000" dirty="0" smtClean="0">
              <a:solidFill>
                <a:schemeClr val="bg1">
                  <a:alpha val="30000"/>
                </a:schemeClr>
              </a:solidFill>
              <a:effectLst/>
              <a:latin typeface="Arial" charset="0"/>
            </a:endParaRPr>
          </a:p>
          <a:p>
            <a:r>
              <a:rPr lang="en-US" dirty="0" smtClean="0">
                <a:solidFill>
                  <a:schemeClr val="bg1">
                    <a:alpha val="30000"/>
                  </a:schemeClr>
                </a:solidFill>
                <a:effectLst/>
                <a:latin typeface="Arial" charset="0"/>
              </a:rPr>
              <a:t>Manage audience focus</a:t>
            </a:r>
            <a:r>
              <a:rPr lang="en-US" baseline="0" dirty="0" smtClean="0">
                <a:solidFill>
                  <a:schemeClr val="bg1">
                    <a:alpha val="30000"/>
                  </a:schemeClr>
                </a:solidFill>
                <a:effectLst/>
                <a:latin typeface="Arial" charset="0"/>
              </a:rPr>
              <a:t> by reducing to 70% transparency. Use no more than 2 lines.</a:t>
            </a:r>
            <a:endParaRPr lang="en-US" dirty="0">
              <a:solidFill>
                <a:schemeClr val="bg1">
                  <a:alpha val="30000"/>
                </a:schemeClr>
              </a:solidFill>
              <a:effectLst/>
              <a:latin typeface="Arial" charset="0"/>
            </a:endParaRPr>
          </a:p>
        </p:txBody>
      </p:sp>
      <p:sp>
        <p:nvSpPr>
          <p:cNvPr id="14" name="Subtitle"/>
          <p:cNvSpPr>
            <a:spLocks noGrp="1"/>
          </p:cNvSpPr>
          <p:nvPr>
            <p:ph type="body" sz="quarter" idx="21" hasCustomPrompt="1"/>
          </p:nvPr>
        </p:nvSpPr>
        <p:spPr>
          <a:xfrm>
            <a:off x="12765600" y="8944981"/>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chemeClr val="bg1">
                    <a:alpha val="30000"/>
                  </a:schemeClr>
                </a:solidFill>
                <a:latin typeface="Arial" charset="0"/>
                <a:ea typeface="Arial" charset="0"/>
                <a:cs typeface="Arial" charset="0"/>
              </a:defRPr>
            </a:lvl1pPr>
          </a:lstStyle>
          <a:p>
            <a:r>
              <a:rPr lang="en-US" sz="6000" b="1" dirty="0" smtClean="0">
                <a:solidFill>
                  <a:schemeClr val="bg1">
                    <a:alpha val="30000"/>
                  </a:schemeClr>
                </a:solidFill>
                <a:effectLst/>
                <a:latin typeface="Arial" charset="0"/>
              </a:rPr>
              <a:t>Talking point</a:t>
            </a:r>
            <a:endParaRPr lang="en-US" sz="6000" dirty="0" smtClean="0">
              <a:solidFill>
                <a:schemeClr val="bg1">
                  <a:alpha val="30000"/>
                </a:schemeClr>
              </a:solidFill>
              <a:effectLst/>
              <a:latin typeface="Arial" charset="0"/>
            </a:endParaRPr>
          </a:p>
          <a:p>
            <a:r>
              <a:rPr lang="en-US" dirty="0" smtClean="0">
                <a:solidFill>
                  <a:schemeClr val="bg1">
                    <a:alpha val="30000"/>
                  </a:schemeClr>
                </a:solidFill>
                <a:effectLst/>
                <a:latin typeface="Arial" charset="0"/>
              </a:rPr>
              <a:t>Stay consistent with using the light or dark throughout the related big statement.</a:t>
            </a:r>
          </a:p>
        </p:txBody>
      </p:sp>
      <p:sp>
        <p:nvSpPr>
          <p:cNvPr id="16" name="Line"/>
          <p:cNvSpPr>
            <a:spLocks noGrp="1"/>
          </p:cNvSpPr>
          <p:nvPr>
            <p:ph type="body" sz="quarter" idx="17" hasCustomPrompt="1"/>
          </p:nvPr>
        </p:nvSpPr>
        <p:spPr>
          <a:xfrm>
            <a:off x="12383976" y="2042913"/>
            <a:ext cx="1" cy="1271788"/>
          </a:xfrm>
          <a:prstGeom prst="line">
            <a:avLst/>
          </a:prstGeom>
          <a:ln w="101600">
            <a:solidFill>
              <a:srgbClr val="FF7626"/>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smtClean="0"/>
              <a:t> </a:t>
            </a:r>
            <a:endParaRPr dirty="0"/>
          </a:p>
        </p:txBody>
      </p:sp>
      <p:grpSp>
        <p:nvGrpSpPr>
          <p:cNvPr id="17" name="Group 16"/>
          <p:cNvGrpSpPr/>
          <p:nvPr userDrawn="1"/>
        </p:nvGrpSpPr>
        <p:grpSpPr>
          <a:xfrm>
            <a:off x="16630538" y="12042000"/>
            <a:ext cx="5646902" cy="533400"/>
            <a:chOff x="16630538" y="12039600"/>
            <a:chExt cx="5646902" cy="533400"/>
          </a:xfrm>
        </p:grpSpPr>
        <p:sp>
          <p:nvSpPr>
            <p:cNvPr id="18"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9" name="Picture 1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Heavy Talking Points">
    <p:bg>
      <p:bgPr>
        <a:solidFill>
          <a:srgbClr val="FF7626"/>
        </a:solidFill>
        <a:effectLst/>
      </p:bgPr>
    </p:bg>
    <p:spTree>
      <p:nvGrpSpPr>
        <p:cNvPr id="1" name=""/>
        <p:cNvGrpSpPr/>
        <p:nvPr/>
      </p:nvGrpSpPr>
      <p:grpSpPr>
        <a:xfrm>
          <a:off x="0" y="0"/>
          <a:ext cx="0" cy="0"/>
          <a:chOff x="0" y="0"/>
          <a:chExt cx="0" cy="0"/>
        </a:xfrm>
      </p:grpSpPr>
      <p:sp>
        <p:nvSpPr>
          <p:cNvPr id="2" name="Rectangle 1"/>
          <p:cNvSpPr/>
          <p:nvPr userDrawn="1"/>
        </p:nvSpPr>
        <p:spPr>
          <a:xfrm>
            <a:off x="6854400" y="1364"/>
            <a:ext cx="175284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173600" y="1944000"/>
            <a:ext cx="4762800" cy="18288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150" baseline="0">
                <a:solidFill>
                  <a:schemeClr val="bg1"/>
                </a:solidFill>
                <a:latin typeface="Arial" charset="0"/>
                <a:ea typeface="Arial" charset="0"/>
                <a:cs typeface="Arial" charset="0"/>
              </a:defRPr>
            </a:lvl1pPr>
          </a:lstStyle>
          <a:p>
            <a:r>
              <a:rPr lang="en-US" dirty="0" smtClean="0"/>
              <a:t>Short title, </a:t>
            </a:r>
            <a:br>
              <a:rPr lang="en-US" dirty="0" smtClean="0"/>
            </a:br>
            <a:r>
              <a:rPr lang="en-US" dirty="0" smtClean="0"/>
              <a:t>2 line max</a:t>
            </a:r>
          </a:p>
        </p:txBody>
      </p:sp>
      <p:sp>
        <p:nvSpPr>
          <p:cNvPr id="11" name="Subtitle"/>
          <p:cNvSpPr>
            <a:spLocks noGrp="1"/>
          </p:cNvSpPr>
          <p:nvPr>
            <p:ph type="body" sz="quarter" idx="19" hasCustomPrompt="1"/>
          </p:nvPr>
        </p:nvSpPr>
        <p:spPr>
          <a:xfrm>
            <a:off x="8190000" y="1960205"/>
            <a:ext cx="14369963" cy="224676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000" b="0" i="0" spc="-150" baseline="0">
                <a:solidFill>
                  <a:srgbClr val="141414"/>
                </a:solidFill>
                <a:latin typeface="Arial" charset="0"/>
                <a:ea typeface="Arial" charset="0"/>
                <a:cs typeface="Arial" charset="0"/>
              </a:defRPr>
            </a:lvl1pPr>
          </a:lstStyle>
          <a:p>
            <a:r>
              <a:rPr lang="en-US" sz="6000" b="1" i="0" dirty="0" smtClean="0">
                <a:latin typeface="Helvetica" charset="0"/>
                <a:ea typeface="Helvetica" charset="0"/>
                <a:cs typeface="Helvetica" charset="0"/>
              </a:rPr>
              <a:t>Talking point</a:t>
            </a:r>
          </a:p>
          <a:p>
            <a:r>
              <a:rPr lang="en-US" dirty="0" smtClean="0"/>
              <a:t>This is arguably the most text that should ever be on one of your presentations slides.</a:t>
            </a:r>
            <a:endParaRPr lang="en-US" dirty="0"/>
          </a:p>
        </p:txBody>
      </p:sp>
      <p:sp>
        <p:nvSpPr>
          <p:cNvPr id="13" name="Subtitle"/>
          <p:cNvSpPr>
            <a:spLocks noGrp="1"/>
          </p:cNvSpPr>
          <p:nvPr>
            <p:ph type="body" sz="quarter" idx="20" hasCustomPrompt="1"/>
          </p:nvPr>
        </p:nvSpPr>
        <p:spPr>
          <a:xfrm>
            <a:off x="8190000" y="5390103"/>
            <a:ext cx="14369963" cy="224676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000" b="0" i="0" spc="-150" baseline="0">
                <a:solidFill>
                  <a:srgbClr val="141414"/>
                </a:solidFill>
                <a:latin typeface="Arial" charset="0"/>
                <a:ea typeface="Arial" charset="0"/>
                <a:cs typeface="Arial" charset="0"/>
              </a:defRPr>
            </a:lvl1pPr>
          </a:lstStyle>
          <a:p>
            <a:r>
              <a:rPr lang="en-US" sz="6000" b="1" i="0" dirty="0" smtClean="0">
                <a:latin typeface="Helvetica" charset="0"/>
                <a:ea typeface="Helvetica" charset="0"/>
                <a:cs typeface="Helvetica" charset="0"/>
              </a:rPr>
              <a:t>Are they here to read or be engaged?</a:t>
            </a:r>
          </a:p>
          <a:p>
            <a:r>
              <a:rPr lang="en-US" dirty="0" smtClean="0"/>
              <a:t>Do not ask your audience to read/listen to your notes and call it a presentation. Can send them a document.</a:t>
            </a:r>
            <a:endParaRPr lang="en-US" dirty="0"/>
          </a:p>
        </p:txBody>
      </p:sp>
      <p:sp>
        <p:nvSpPr>
          <p:cNvPr id="16" name="Subtitle"/>
          <p:cNvSpPr>
            <a:spLocks noGrp="1"/>
          </p:cNvSpPr>
          <p:nvPr>
            <p:ph type="body" sz="quarter" idx="21" hasCustomPrompt="1"/>
          </p:nvPr>
        </p:nvSpPr>
        <p:spPr>
          <a:xfrm>
            <a:off x="8190000" y="8820000"/>
            <a:ext cx="14369963" cy="224676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000" b="0" i="0" spc="-150" baseline="0">
                <a:solidFill>
                  <a:srgbClr val="141414"/>
                </a:solidFill>
                <a:latin typeface="Arial" charset="0"/>
                <a:ea typeface="Arial" charset="0"/>
                <a:cs typeface="Arial" charset="0"/>
              </a:defRPr>
            </a:lvl1pPr>
          </a:lstStyle>
          <a:p>
            <a:r>
              <a:rPr lang="en-US" sz="6000" b="1" i="0" dirty="0" smtClean="0">
                <a:latin typeface="Helvetica" charset="0"/>
                <a:ea typeface="Helvetica" charset="0"/>
                <a:cs typeface="Helvetica" charset="0"/>
              </a:rPr>
              <a:t>Consider lowering opacity</a:t>
            </a:r>
          </a:p>
          <a:p>
            <a:r>
              <a:rPr lang="en-US" dirty="0" smtClean="0"/>
              <a:t>If you’ve got a lot of to say about a specific talking point, consider lowering the transparency to 70%.</a:t>
            </a:r>
            <a:endParaRPr lang="en-US" dirty="0"/>
          </a:p>
        </p:txBody>
      </p:sp>
      <p:sp>
        <p:nvSpPr>
          <p:cNvPr id="17" name="Subtitle"/>
          <p:cNvSpPr>
            <a:spLocks noGrp="1"/>
          </p:cNvSpPr>
          <p:nvPr>
            <p:ph type="body" sz="quarter" idx="22" hasCustomPrompt="1"/>
          </p:nvPr>
        </p:nvSpPr>
        <p:spPr>
          <a:xfrm>
            <a:off x="1332000" y="4824000"/>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150" baseline="0">
                <a:solidFill>
                  <a:schemeClr val="bg1"/>
                </a:solidFill>
                <a:latin typeface="Arial" charset="0"/>
                <a:ea typeface="Arial" charset="0"/>
                <a:cs typeface="Arial" charset="0"/>
              </a:defRPr>
            </a:lvl1pPr>
          </a:lstStyle>
          <a:p>
            <a:r>
              <a:rPr lang="en-US" dirty="0" smtClean="0"/>
              <a:t>Active item</a:t>
            </a:r>
          </a:p>
        </p:txBody>
      </p:sp>
      <p:sp>
        <p:nvSpPr>
          <p:cNvPr id="18" name="Subtitle"/>
          <p:cNvSpPr>
            <a:spLocks noGrp="1"/>
          </p:cNvSpPr>
          <p:nvPr>
            <p:ph type="body" sz="quarter" idx="23" hasCustomPrompt="1"/>
          </p:nvPr>
        </p:nvSpPr>
        <p:spPr>
          <a:xfrm>
            <a:off x="1332000" y="6410077"/>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smtClean="0"/>
              <a:t>Next item</a:t>
            </a:r>
            <a:endParaRPr lang="en-US" dirty="0" smtClean="0"/>
          </a:p>
        </p:txBody>
      </p:sp>
      <p:sp>
        <p:nvSpPr>
          <p:cNvPr id="19" name="Subtitle"/>
          <p:cNvSpPr>
            <a:spLocks noGrp="1"/>
          </p:cNvSpPr>
          <p:nvPr>
            <p:ph type="body" sz="quarter" idx="24" hasCustomPrompt="1"/>
          </p:nvPr>
        </p:nvSpPr>
        <p:spPr>
          <a:xfrm>
            <a:off x="1332000" y="7996154"/>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dirty="0" smtClean="0"/>
              <a:t>30% transparent</a:t>
            </a:r>
          </a:p>
        </p:txBody>
      </p:sp>
      <p:sp>
        <p:nvSpPr>
          <p:cNvPr id="22" name="Subtitle"/>
          <p:cNvSpPr>
            <a:spLocks noGrp="1"/>
          </p:cNvSpPr>
          <p:nvPr>
            <p:ph type="body" sz="quarter" idx="25" hasCustomPrompt="1"/>
          </p:nvPr>
        </p:nvSpPr>
        <p:spPr>
          <a:xfrm>
            <a:off x="1332000" y="9582231"/>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smtClean="0"/>
              <a:t>Move marker</a:t>
            </a:r>
            <a:endParaRPr lang="en-US" dirty="0" smtClean="0"/>
          </a:p>
        </p:txBody>
      </p:sp>
      <p:sp>
        <p:nvSpPr>
          <p:cNvPr id="23" name="Line"/>
          <p:cNvSpPr>
            <a:spLocks noGrp="1"/>
          </p:cNvSpPr>
          <p:nvPr>
            <p:ph type="body" sz="quarter" idx="26" hasCustomPrompt="1"/>
          </p:nvPr>
        </p:nvSpPr>
        <p:spPr>
          <a:xfrm flipH="1">
            <a:off x="966676" y="4978400"/>
            <a:ext cx="1" cy="635000"/>
          </a:xfrm>
          <a:prstGeom prst="line">
            <a:avLst/>
          </a:prstGeom>
          <a:ln w="101600">
            <a:solidFill>
              <a:srgbClr val="FFFFFF"/>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grpSp>
        <p:nvGrpSpPr>
          <p:cNvPr id="27" name="Group 26"/>
          <p:cNvGrpSpPr/>
          <p:nvPr userDrawn="1"/>
        </p:nvGrpSpPr>
        <p:grpSpPr>
          <a:xfrm>
            <a:off x="16630538" y="12042000"/>
            <a:ext cx="5646902" cy="533400"/>
            <a:chOff x="16630538" y="12039600"/>
            <a:chExt cx="5646902" cy="533400"/>
          </a:xfrm>
        </p:grpSpPr>
        <p:sp>
          <p:nvSpPr>
            <p:cNvPr id="28"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Title">
    <p:bg>
      <p:bgPr>
        <a:solidFill>
          <a:srgbClr val="141414"/>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1" name="Title 1"/>
          <p:cNvSpPr>
            <a:spLocks noGrp="1"/>
          </p:cNvSpPr>
          <p:nvPr>
            <p:ph type="ctrTitle" hasCustomPrompt="1"/>
          </p:nvPr>
        </p:nvSpPr>
        <p:spPr>
          <a:xfrm>
            <a:off x="1821600" y="5490000"/>
            <a:ext cx="20737513" cy="1842385"/>
          </a:xfrm>
          <a:prstGeom prst="rect">
            <a:avLst/>
          </a:prstGeom>
        </p:spPr>
        <p:txBody>
          <a:bodyPr anchor="b">
            <a:noAutofit/>
          </a:bodyPr>
          <a:lstStyle>
            <a:lvl1pPr algn="ctr">
              <a:defRPr sz="12000" b="1" i="0">
                <a:solidFill>
                  <a:schemeClr val="bg1"/>
                </a:solidFill>
                <a:latin typeface="Arial" charset="0"/>
                <a:ea typeface="Arial" charset="0"/>
                <a:cs typeface="Arial" charset="0"/>
              </a:defRPr>
            </a:lvl1pPr>
          </a:lstStyle>
          <a:p>
            <a:r>
              <a:rPr lang="en-US" dirty="0" smtClean="0"/>
              <a:t>Chapter title one line</a:t>
            </a:r>
            <a:endParaRPr lang="en-US" dirty="0"/>
          </a:p>
        </p:txBody>
      </p:sp>
      <p:sp>
        <p:nvSpPr>
          <p:cNvPr id="14" name="Subtitle"/>
          <p:cNvSpPr>
            <a:spLocks noGrp="1"/>
          </p:cNvSpPr>
          <p:nvPr>
            <p:ph type="body" sz="quarter" idx="18" hasCustomPrompt="1"/>
          </p:nvPr>
        </p:nvSpPr>
        <p:spPr>
          <a:xfrm>
            <a:off x="1822450" y="7452000"/>
            <a:ext cx="20737513" cy="156966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chapter sub titles should be kept to two lines or less</a:t>
            </a:r>
          </a:p>
          <a:p>
            <a:r>
              <a:rPr lang="en-US" dirty="0" smtClean="0"/>
              <a:t>and start from the small letter</a:t>
            </a:r>
          </a:p>
        </p:txBody>
      </p:sp>
      <p:sp>
        <p:nvSpPr>
          <p:cNvPr id="7" name="Rectangle"/>
          <p:cNvSpPr>
            <a:spLocks noGrp="1" noChangeAspect="1"/>
          </p:cNvSpPr>
          <p:nvPr>
            <p:ph type="body" sz="quarter" idx="24" hasCustomPrompt="1"/>
          </p:nvPr>
        </p:nvSpPr>
        <p:spPr>
          <a:xfrm>
            <a:off x="12042000" y="10872000"/>
            <a:ext cx="291600" cy="493200"/>
          </a:xfrm>
          <a:prstGeom prst="roundRect">
            <a:avLst>
              <a:gd name="adj" fmla="val 0"/>
            </a:avLst>
          </a:prstGeom>
          <a:solidFill>
            <a:srgbClr val="FF7626"/>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3600" b="0" i="0" dirty="0" smtClean="0">
                <a:solidFill>
                  <a:srgbClr val="141414"/>
                </a:solidFill>
                <a:latin typeface="Arial" charset="0"/>
                <a:ea typeface="Arial" charset="0"/>
                <a:cs typeface="Arial" charset="0"/>
              </a:rPr>
              <a:t> </a:t>
            </a:r>
            <a:endParaRPr lang="en-US" sz="36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alking Point with Illustration">
    <p:bg>
      <p:bgPr>
        <a:solidFill>
          <a:srgbClr val="141414"/>
        </a:solidFill>
        <a:effectLst/>
      </p:bgPr>
    </p:bg>
    <p:spTree>
      <p:nvGrpSpPr>
        <p:cNvPr id="1" name=""/>
        <p:cNvGrpSpPr/>
        <p:nvPr/>
      </p:nvGrpSpPr>
      <p:grpSpPr>
        <a:xfrm>
          <a:off x="0" y="0"/>
          <a:ext cx="0" cy="0"/>
          <a:chOff x="0" y="0"/>
          <a:chExt cx="0" cy="0"/>
        </a:xfrm>
      </p:grpSpPr>
      <p:sp>
        <p:nvSpPr>
          <p:cNvPr id="2" name="Rectangle 1"/>
          <p:cNvSpPr/>
          <p:nvPr userDrawn="1"/>
        </p:nvSpPr>
        <p:spPr>
          <a:xfrm>
            <a:off x="6854400" y="1364"/>
            <a:ext cx="175284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173600" y="1944000"/>
            <a:ext cx="4762800" cy="18288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150" baseline="0">
                <a:solidFill>
                  <a:schemeClr val="bg1"/>
                </a:solidFill>
                <a:latin typeface="Arial" charset="0"/>
                <a:ea typeface="Arial" charset="0"/>
                <a:cs typeface="Arial" charset="0"/>
              </a:defRPr>
            </a:lvl1pPr>
          </a:lstStyle>
          <a:p>
            <a:r>
              <a:rPr lang="en-US" dirty="0" smtClean="0"/>
              <a:t>Short title, </a:t>
            </a:r>
            <a:br>
              <a:rPr lang="en-US" dirty="0" smtClean="0"/>
            </a:br>
            <a:r>
              <a:rPr lang="en-US" dirty="0" smtClean="0"/>
              <a:t>2 line max</a:t>
            </a:r>
          </a:p>
        </p:txBody>
      </p:sp>
      <p:sp>
        <p:nvSpPr>
          <p:cNvPr id="17" name="Subtitle"/>
          <p:cNvSpPr>
            <a:spLocks noGrp="1"/>
          </p:cNvSpPr>
          <p:nvPr>
            <p:ph type="body" sz="quarter" idx="22" hasCustomPrompt="1"/>
          </p:nvPr>
        </p:nvSpPr>
        <p:spPr>
          <a:xfrm>
            <a:off x="1332000" y="4824000"/>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150" baseline="0">
                <a:solidFill>
                  <a:schemeClr val="bg1"/>
                </a:solidFill>
                <a:latin typeface="Arial" charset="0"/>
                <a:ea typeface="Arial" charset="0"/>
                <a:cs typeface="Arial" charset="0"/>
              </a:defRPr>
            </a:lvl1pPr>
          </a:lstStyle>
          <a:p>
            <a:r>
              <a:rPr lang="en-US" dirty="0" smtClean="0"/>
              <a:t>Active item</a:t>
            </a:r>
          </a:p>
        </p:txBody>
      </p:sp>
      <p:sp>
        <p:nvSpPr>
          <p:cNvPr id="18" name="Subtitle"/>
          <p:cNvSpPr>
            <a:spLocks noGrp="1"/>
          </p:cNvSpPr>
          <p:nvPr>
            <p:ph type="body" sz="quarter" idx="23" hasCustomPrompt="1"/>
          </p:nvPr>
        </p:nvSpPr>
        <p:spPr>
          <a:xfrm>
            <a:off x="1332000" y="6410077"/>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dirty="0" smtClean="0"/>
              <a:t>Next item</a:t>
            </a:r>
          </a:p>
        </p:txBody>
      </p:sp>
      <p:sp>
        <p:nvSpPr>
          <p:cNvPr id="19" name="Subtitle"/>
          <p:cNvSpPr>
            <a:spLocks noGrp="1"/>
          </p:cNvSpPr>
          <p:nvPr>
            <p:ph type="body" sz="quarter" idx="24" hasCustomPrompt="1"/>
          </p:nvPr>
        </p:nvSpPr>
        <p:spPr>
          <a:xfrm>
            <a:off x="1332000" y="7996154"/>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dirty="0" smtClean="0"/>
              <a:t>30% transparent</a:t>
            </a:r>
          </a:p>
        </p:txBody>
      </p:sp>
      <p:sp>
        <p:nvSpPr>
          <p:cNvPr id="22" name="Subtitle"/>
          <p:cNvSpPr>
            <a:spLocks noGrp="1"/>
          </p:cNvSpPr>
          <p:nvPr>
            <p:ph type="body" sz="quarter" idx="25" hasCustomPrompt="1"/>
          </p:nvPr>
        </p:nvSpPr>
        <p:spPr>
          <a:xfrm>
            <a:off x="1332000" y="9582231"/>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smtClean="0"/>
              <a:t>Move marker</a:t>
            </a:r>
            <a:endParaRPr lang="en-US" dirty="0" smtClean="0"/>
          </a:p>
        </p:txBody>
      </p:sp>
      <p:sp>
        <p:nvSpPr>
          <p:cNvPr id="27" name="Line"/>
          <p:cNvSpPr>
            <a:spLocks noGrp="1"/>
          </p:cNvSpPr>
          <p:nvPr>
            <p:ph type="body" sz="quarter" idx="20" hasCustomPrompt="1"/>
          </p:nvPr>
        </p:nvSpPr>
        <p:spPr>
          <a:xfrm flipH="1">
            <a:off x="966676" y="4986495"/>
            <a:ext cx="1" cy="631494"/>
          </a:xfrm>
          <a:prstGeom prst="line">
            <a:avLst/>
          </a:prstGeom>
          <a:ln w="101600">
            <a:solidFill>
              <a:srgbClr val="FF7626"/>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28" name="yoda.jpg"/>
          <p:cNvSpPr>
            <a:spLocks noGrp="1"/>
          </p:cNvSpPr>
          <p:nvPr>
            <p:ph type="pic" sz="quarter" idx="16" hasCustomPrompt="1"/>
          </p:nvPr>
        </p:nvSpPr>
        <p:spPr>
          <a:xfrm>
            <a:off x="17217781" y="5338800"/>
            <a:ext cx="5331600" cy="5828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grpSp>
        <p:nvGrpSpPr>
          <p:cNvPr id="16" name="Group 15"/>
          <p:cNvGrpSpPr/>
          <p:nvPr userDrawn="1"/>
        </p:nvGrpSpPr>
        <p:grpSpPr>
          <a:xfrm>
            <a:off x="16630538" y="12042000"/>
            <a:ext cx="5646902" cy="533400"/>
            <a:chOff x="16630538" y="12039600"/>
            <a:chExt cx="5646902" cy="533400"/>
          </a:xfrm>
        </p:grpSpPr>
        <p:sp>
          <p:nvSpPr>
            <p:cNvPr id="23"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1" name="Subtitle"/>
          <p:cNvSpPr>
            <a:spLocks noGrp="1"/>
          </p:cNvSpPr>
          <p:nvPr>
            <p:ph type="body" sz="quarter" idx="19" hasCustomPrompt="1"/>
          </p:nvPr>
        </p:nvSpPr>
        <p:spPr>
          <a:xfrm>
            <a:off x="7808400" y="1960205"/>
            <a:ext cx="10414800" cy="3970318"/>
          </a:xfrm>
          <a:prstGeom prst="rect">
            <a:avLst/>
          </a:prstGeom>
        </p:spPr>
        <p:txBody>
          <a:bodyPr anchor="t" anchorCtr="0">
            <a:sp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ig Point with Illustration">
    <p:bg>
      <p:bgPr>
        <a:solidFill>
          <a:srgbClr val="141414"/>
        </a:solidFill>
        <a:effectLst/>
      </p:bgPr>
    </p:bg>
    <p:spTree>
      <p:nvGrpSpPr>
        <p:cNvPr id="1" name=""/>
        <p:cNvGrpSpPr/>
        <p:nvPr/>
      </p:nvGrpSpPr>
      <p:grpSpPr>
        <a:xfrm>
          <a:off x="0" y="0"/>
          <a:ext cx="0" cy="0"/>
          <a:chOff x="0" y="0"/>
          <a:chExt cx="0" cy="0"/>
        </a:xfrm>
      </p:grpSpPr>
      <p:sp>
        <p:nvSpPr>
          <p:cNvPr id="2" name="Rectangle 1"/>
          <p:cNvSpPr/>
          <p:nvPr userDrawn="1"/>
        </p:nvSpPr>
        <p:spPr>
          <a:xfrm>
            <a:off x="0" y="1364"/>
            <a:ext cx="121896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1" name="Subtitle"/>
          <p:cNvSpPr>
            <a:spLocks noGrp="1"/>
          </p:cNvSpPr>
          <p:nvPr>
            <p:ph type="body" sz="quarter" idx="18" hasCustomPrompt="1"/>
          </p:nvPr>
        </p:nvSpPr>
        <p:spPr>
          <a:xfrm>
            <a:off x="13688080" y="3039406"/>
            <a:ext cx="9219600" cy="7606800"/>
          </a:xfrm>
          <a:prstGeom prst="rect">
            <a:avLst/>
          </a:prstGeom>
        </p:spPr>
        <p:txBody>
          <a:bodyPr anchor="ctr"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Keep your big points short &amp; sweet</a:t>
            </a:r>
          </a:p>
        </p:txBody>
      </p:sp>
      <p:sp>
        <p:nvSpPr>
          <p:cNvPr id="28" name="yoda.jpg"/>
          <p:cNvSpPr>
            <a:spLocks noGrp="1"/>
          </p:cNvSpPr>
          <p:nvPr>
            <p:ph type="pic" sz="quarter" idx="16" hasCustomPrompt="1"/>
          </p:nvPr>
        </p:nvSpPr>
        <p:spPr>
          <a:xfrm>
            <a:off x="1485000" y="3039406"/>
            <a:ext cx="9219600" cy="760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ngle Point Illustration">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8" name="yoda.jpg"/>
          <p:cNvSpPr>
            <a:spLocks noGrp="1"/>
          </p:cNvSpPr>
          <p:nvPr>
            <p:ph type="pic" sz="quarter" idx="16" hasCustomPrompt="1"/>
          </p:nvPr>
        </p:nvSpPr>
        <p:spPr>
          <a:xfrm>
            <a:off x="1485000" y="3039406"/>
            <a:ext cx="9219600" cy="760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7" name="Subtitle"/>
          <p:cNvSpPr>
            <a:spLocks noGrp="1"/>
          </p:cNvSpPr>
          <p:nvPr>
            <p:ph type="body" sz="quarter" idx="19" hasCustomPrompt="1"/>
          </p:nvPr>
        </p:nvSpPr>
        <p:spPr>
          <a:xfrm>
            <a:off x="12190413" y="4610806"/>
            <a:ext cx="10369550" cy="397031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ngle Point Illustration + pillars">
    <p:bg>
      <p:bgPr>
        <a:solidFill>
          <a:schemeClr val="bg1"/>
        </a:solidFill>
        <a:effectLst/>
      </p:bgPr>
    </p:bg>
    <p:spTree>
      <p:nvGrpSpPr>
        <p:cNvPr id="1" name=""/>
        <p:cNvGrpSpPr/>
        <p:nvPr/>
      </p:nvGrpSpPr>
      <p:grpSpPr>
        <a:xfrm>
          <a:off x="0" y="0"/>
          <a:ext cx="0" cy="0"/>
          <a:chOff x="0" y="0"/>
          <a:chExt cx="0" cy="0"/>
        </a:xfrm>
      </p:grpSpPr>
      <p:sp>
        <p:nvSpPr>
          <p:cNvPr id="28" name="yoda.jpg"/>
          <p:cNvSpPr>
            <a:spLocks noGrp="1"/>
          </p:cNvSpPr>
          <p:nvPr>
            <p:ph type="pic" sz="quarter" idx="16" hasCustomPrompt="1"/>
          </p:nvPr>
        </p:nvSpPr>
        <p:spPr>
          <a:xfrm>
            <a:off x="1485000" y="3039406"/>
            <a:ext cx="9219600" cy="760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7" name="Subtitle"/>
          <p:cNvSpPr>
            <a:spLocks noGrp="1"/>
          </p:cNvSpPr>
          <p:nvPr>
            <p:ph type="body" sz="quarter" idx="19" hasCustomPrompt="1"/>
          </p:nvPr>
        </p:nvSpPr>
        <p:spPr>
          <a:xfrm>
            <a:off x="12190413" y="3039406"/>
            <a:ext cx="9216000" cy="272259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b="0" i="0" dirty="0" smtClean="0">
                <a:latin typeface="Arial" charset="0"/>
                <a:ea typeface="Arial" charset="0"/>
                <a:cs typeface="Arial" charset="0"/>
              </a:rPr>
              <a:t>Supporting text should be brief and no longer than 3 lines. Limit one talking point and image </a:t>
            </a:r>
            <a:br>
              <a:rPr lang="en-US" b="0" i="0" dirty="0" smtClean="0">
                <a:latin typeface="Arial" charset="0"/>
                <a:ea typeface="Arial" charset="0"/>
                <a:cs typeface="Arial" charset="0"/>
              </a:rPr>
            </a:br>
            <a:r>
              <a:rPr lang="en-US" b="0" i="0" dirty="0" smtClean="0">
                <a:latin typeface="Arial" charset="0"/>
                <a:ea typeface="Arial" charset="0"/>
                <a:cs typeface="Arial" charset="0"/>
              </a:rPr>
              <a:t>per slide.</a:t>
            </a:r>
            <a:endParaRPr lang="en-US" b="0" i="0" dirty="0">
              <a:latin typeface="Arial" charset="0"/>
              <a:ea typeface="Arial" charset="0"/>
              <a:cs typeface="Arial" charset="0"/>
            </a:endParaRPr>
          </a:p>
        </p:txBody>
      </p:sp>
      <p:sp>
        <p:nvSpPr>
          <p:cNvPr id="9" name="Rectangle"/>
          <p:cNvSpPr>
            <a:spLocks noGrp="1"/>
          </p:cNvSpPr>
          <p:nvPr>
            <p:ph type="body" sz="quarter" idx="20" hasCustomPrompt="1"/>
          </p:nvPr>
        </p:nvSpPr>
        <p:spPr>
          <a:xfrm>
            <a:off x="17134119" y="6836205"/>
            <a:ext cx="4272294" cy="3810001"/>
          </a:xfrm>
          <a:prstGeom prst="roundRect">
            <a:avLst>
              <a:gd name="adj" fmla="val 0"/>
            </a:avLst>
          </a:prstGeom>
          <a:solidFill>
            <a:srgbClr val="E5E5E5">
              <a:alpha val="50000"/>
            </a:srgbClr>
          </a:solidFill>
        </p:spPr>
        <p:txBody>
          <a:bodyPr lIns="0" tIns="0" rIns="0" bIns="0" anchor="t">
            <a:noAutofit/>
          </a:bodyPr>
          <a:lstStyle>
            <a:lvl1pPr>
              <a:buFontTx/>
              <a:buNone/>
              <a:defRPr>
                <a:latin typeface="Arial" charset="0"/>
                <a:ea typeface="Arial" charset="0"/>
                <a:cs typeface="Arial" charset="0"/>
              </a:defRPr>
            </a:lvl1pPr>
          </a:lstStyle>
          <a:p>
            <a:pPr marL="0" indent="0" defTabSz="457200">
              <a:spcBef>
                <a:spcPts val="0"/>
              </a:spcBef>
              <a:buSzTx/>
              <a:buNone/>
              <a:defRPr sz="3600" b="0" spc="0">
                <a:solidFill>
                  <a:srgbClr val="000000"/>
                </a:solidFill>
              </a:defRPr>
            </a:pPr>
            <a:r>
              <a:rPr lang="pl-PL" dirty="0" smtClean="0"/>
              <a:t> </a:t>
            </a:r>
            <a:endParaRPr dirty="0"/>
          </a:p>
        </p:txBody>
      </p:sp>
      <p:sp>
        <p:nvSpPr>
          <p:cNvPr id="13" name="Subtitle"/>
          <p:cNvSpPr>
            <a:spLocks noGrp="1"/>
          </p:cNvSpPr>
          <p:nvPr>
            <p:ph type="body" sz="quarter" idx="22" hasCustomPrompt="1"/>
          </p:nvPr>
        </p:nvSpPr>
        <p:spPr>
          <a:xfrm>
            <a:off x="17469606" y="9572006"/>
            <a:ext cx="357454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1" i="0" spc="-48">
                <a:solidFill>
                  <a:srgbClr val="141414"/>
                </a:solidFill>
                <a:latin typeface="Arial" charset="0"/>
                <a:ea typeface="Arial" charset="0"/>
                <a:cs typeface="Arial" charset="0"/>
              </a:defRPr>
            </a:lvl1pPr>
          </a:lstStyle>
          <a:p>
            <a:r>
              <a:rPr lang="en-US" dirty="0" smtClean="0"/>
              <a:t>Headline</a:t>
            </a:r>
          </a:p>
        </p:txBody>
      </p:sp>
      <p:sp>
        <p:nvSpPr>
          <p:cNvPr id="14" name="yoda.jpg"/>
          <p:cNvSpPr>
            <a:spLocks noGrp="1"/>
          </p:cNvSpPr>
          <p:nvPr>
            <p:ph type="pic" sz="quarter" idx="23" hasCustomPrompt="1"/>
          </p:nvPr>
        </p:nvSpPr>
        <p:spPr>
          <a:xfrm>
            <a:off x="18121077" y="7417649"/>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Rectangle"/>
          <p:cNvSpPr>
            <a:spLocks noGrp="1"/>
          </p:cNvSpPr>
          <p:nvPr>
            <p:ph type="body" sz="quarter" idx="24" hasCustomPrompt="1"/>
          </p:nvPr>
        </p:nvSpPr>
        <p:spPr>
          <a:xfrm>
            <a:off x="12183576" y="6836205"/>
            <a:ext cx="4272294" cy="3810001"/>
          </a:xfrm>
          <a:prstGeom prst="roundRect">
            <a:avLst>
              <a:gd name="adj" fmla="val 0"/>
            </a:avLst>
          </a:prstGeom>
          <a:solidFill>
            <a:srgbClr val="E5E5E5">
              <a:alpha val="50000"/>
            </a:srgbClr>
          </a:solidFill>
        </p:spPr>
        <p:txBody>
          <a:bodyPr lIns="0" tIns="0" rIns="0" bIns="0" anchor="t">
            <a:noAutofit/>
          </a:bodyPr>
          <a:lstStyle>
            <a:lvl1pPr>
              <a:buFontTx/>
              <a:buNone/>
              <a:defRPr>
                <a:latin typeface="Arial" charset="0"/>
                <a:ea typeface="Arial" charset="0"/>
                <a:cs typeface="Arial" charset="0"/>
              </a:defRPr>
            </a:lvl1pPr>
          </a:lstStyle>
          <a:p>
            <a:pPr marL="0" indent="0" defTabSz="457200">
              <a:spcBef>
                <a:spcPts val="0"/>
              </a:spcBef>
              <a:buSzTx/>
              <a:buNone/>
              <a:defRPr sz="3600" b="0" spc="0">
                <a:solidFill>
                  <a:srgbClr val="000000"/>
                </a:solidFill>
              </a:defRPr>
            </a:pPr>
            <a:r>
              <a:rPr lang="pl-PL" dirty="0" smtClean="0"/>
              <a:t> </a:t>
            </a:r>
            <a:endParaRPr dirty="0"/>
          </a:p>
        </p:txBody>
      </p:sp>
      <p:sp>
        <p:nvSpPr>
          <p:cNvPr id="16" name="Subtitle"/>
          <p:cNvSpPr>
            <a:spLocks noGrp="1"/>
          </p:cNvSpPr>
          <p:nvPr>
            <p:ph type="body" sz="quarter" idx="25" hasCustomPrompt="1"/>
          </p:nvPr>
        </p:nvSpPr>
        <p:spPr>
          <a:xfrm>
            <a:off x="12519063" y="9572006"/>
            <a:ext cx="357454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1" i="0" spc="-48">
                <a:solidFill>
                  <a:srgbClr val="141414"/>
                </a:solidFill>
                <a:latin typeface="Arial" charset="0"/>
                <a:ea typeface="Arial" charset="0"/>
                <a:cs typeface="Arial" charset="0"/>
              </a:defRPr>
            </a:lvl1pPr>
          </a:lstStyle>
          <a:p>
            <a:r>
              <a:rPr lang="en-US" dirty="0" smtClean="0"/>
              <a:t>Headline</a:t>
            </a:r>
          </a:p>
        </p:txBody>
      </p:sp>
      <p:sp>
        <p:nvSpPr>
          <p:cNvPr id="17" name="yoda.jpg"/>
          <p:cNvSpPr>
            <a:spLocks noGrp="1"/>
          </p:cNvSpPr>
          <p:nvPr>
            <p:ph type="pic" sz="quarter" idx="26" hasCustomPrompt="1"/>
          </p:nvPr>
        </p:nvSpPr>
        <p:spPr>
          <a:xfrm>
            <a:off x="13170534" y="7417649"/>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wo Sides">
    <p:bg>
      <p:bgPr>
        <a:solidFill>
          <a:srgbClr val="141414"/>
        </a:solidFill>
        <a:effectLst/>
      </p:bgPr>
    </p:bg>
    <p:spTree>
      <p:nvGrpSpPr>
        <p:cNvPr id="1" name=""/>
        <p:cNvGrpSpPr/>
        <p:nvPr/>
      </p:nvGrpSpPr>
      <p:grpSpPr>
        <a:xfrm>
          <a:off x="0" y="0"/>
          <a:ext cx="0" cy="0"/>
          <a:chOff x="0" y="0"/>
          <a:chExt cx="0" cy="0"/>
        </a:xfrm>
      </p:grpSpPr>
      <p:sp>
        <p:nvSpPr>
          <p:cNvPr id="2" name="Rectangle 1"/>
          <p:cNvSpPr/>
          <p:nvPr userDrawn="1"/>
        </p:nvSpPr>
        <p:spPr>
          <a:xfrm>
            <a:off x="0" y="1364"/>
            <a:ext cx="121896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1" name="Subtitle"/>
          <p:cNvSpPr>
            <a:spLocks noGrp="1"/>
          </p:cNvSpPr>
          <p:nvPr>
            <p:ph type="body" sz="quarter" idx="18" hasCustomPrompt="1"/>
          </p:nvPr>
        </p:nvSpPr>
        <p:spPr>
          <a:xfrm>
            <a:off x="13688080" y="1778400"/>
            <a:ext cx="9219600" cy="7606800"/>
          </a:xfrm>
          <a:prstGeom prst="rect">
            <a:avLst/>
          </a:prstGeom>
        </p:spPr>
        <p:txBody>
          <a:bodyPr anchor="ctr"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Can be used as pro/con, hypothesis/</a:t>
            </a:r>
            <a:br>
              <a:rPr lang="en-US" dirty="0" smtClean="0"/>
            </a:br>
            <a:r>
              <a:rPr lang="en-US" dirty="0" smtClean="0"/>
              <a:t>finding, etc.</a:t>
            </a:r>
          </a:p>
        </p:txBody>
      </p:sp>
      <p:sp>
        <p:nvSpPr>
          <p:cNvPr id="6" name="Subtitle"/>
          <p:cNvSpPr>
            <a:spLocks noGrp="1"/>
          </p:cNvSpPr>
          <p:nvPr>
            <p:ph type="body" sz="quarter" idx="19" hasCustomPrompt="1"/>
          </p:nvPr>
        </p:nvSpPr>
        <p:spPr>
          <a:xfrm>
            <a:off x="1485000" y="1778400"/>
            <a:ext cx="9219600" cy="7606800"/>
          </a:xfrm>
          <a:prstGeom prst="rect">
            <a:avLst/>
          </a:prstGeom>
        </p:spPr>
        <p:txBody>
          <a:bodyPr anchor="ctr"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Use when explaining two sides of a point.</a:t>
            </a:r>
          </a:p>
        </p:txBody>
      </p:sp>
      <p:sp>
        <p:nvSpPr>
          <p:cNvPr id="7" name="Subtitle"/>
          <p:cNvSpPr>
            <a:spLocks noGrp="1"/>
          </p:cNvSpPr>
          <p:nvPr>
            <p:ph type="body" sz="quarter" idx="17" hasCustomPrompt="1"/>
          </p:nvPr>
        </p:nvSpPr>
        <p:spPr>
          <a:xfrm>
            <a:off x="1485000" y="11790000"/>
            <a:ext cx="9219601"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smtClean="0"/>
              <a:t>ONE SIDE</a:t>
            </a:r>
            <a:endParaRPr lang="en-US" dirty="0" smtClean="0"/>
          </a:p>
        </p:txBody>
      </p:sp>
      <p:sp>
        <p:nvSpPr>
          <p:cNvPr id="8" name="Subtitle"/>
          <p:cNvSpPr>
            <a:spLocks noGrp="1"/>
          </p:cNvSpPr>
          <p:nvPr>
            <p:ph type="body" sz="quarter" idx="20" hasCustomPrompt="1"/>
          </p:nvPr>
        </p:nvSpPr>
        <p:spPr>
          <a:xfrm>
            <a:off x="13688080" y="11810677"/>
            <a:ext cx="9219600"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SECOND SIDE</a:t>
            </a:r>
          </a:p>
        </p:txBody>
      </p:sp>
      <p:sp>
        <p:nvSpPr>
          <p:cNvPr id="9" name="Line"/>
          <p:cNvSpPr/>
          <p:nvPr userDrawn="1"/>
        </p:nvSpPr>
        <p:spPr>
          <a:xfrm>
            <a:off x="5415339" y="11307916"/>
            <a:ext cx="1269545"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
        <p:nvSpPr>
          <p:cNvPr id="10" name="Line"/>
          <p:cNvSpPr/>
          <p:nvPr userDrawn="1"/>
        </p:nvSpPr>
        <p:spPr>
          <a:xfrm>
            <a:off x="17653227" y="11307916"/>
            <a:ext cx="1269544"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efore / After">
    <p:bg>
      <p:bgPr>
        <a:solidFill>
          <a:srgbClr val="FF762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10703"/>
            <a:ext cx="13003633" cy="14905656"/>
          </a:xfrm>
          <a:prstGeom prst="rect">
            <a:avLst/>
          </a:prstGeom>
        </p:spPr>
      </p:pic>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03194"/>
            <a:ext cx="13003633" cy="14905656"/>
          </a:xfrm>
          <a:prstGeom prst="rect">
            <a:avLst/>
          </a:prstGeom>
        </p:spPr>
      </p:pic>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2" name="Subtitle"/>
          <p:cNvSpPr>
            <a:spLocks noGrp="1"/>
          </p:cNvSpPr>
          <p:nvPr>
            <p:ph type="body" sz="quarter" idx="21" hasCustomPrompt="1"/>
          </p:nvPr>
        </p:nvSpPr>
        <p:spPr>
          <a:xfrm>
            <a:off x="2877231" y="7560000"/>
            <a:ext cx="8258400" cy="214920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sz="6000" b="1" i="0" dirty="0" smtClean="0">
                <a:latin typeface="Arial" charset="0"/>
                <a:ea typeface="Arial" charset="0"/>
                <a:cs typeface="Arial" charset="0"/>
              </a:rPr>
              <a:t>Before</a:t>
            </a:r>
          </a:p>
          <a:p>
            <a:pPr algn="ctr"/>
            <a:r>
              <a:rPr lang="en-US" b="0" i="0" dirty="0" smtClean="0">
                <a:latin typeface="Arial" charset="0"/>
                <a:ea typeface="Arial" charset="0"/>
                <a:cs typeface="Arial" charset="0"/>
              </a:rPr>
              <a:t>Use to discuss points about how something worked before.</a:t>
            </a:r>
            <a:endParaRPr lang="en-US" b="0" i="0" dirty="0">
              <a:latin typeface="Arial" charset="0"/>
              <a:ea typeface="Arial" charset="0"/>
              <a:cs typeface="Arial" charset="0"/>
            </a:endParaRPr>
          </a:p>
        </p:txBody>
      </p:sp>
      <p:sp>
        <p:nvSpPr>
          <p:cNvPr id="13" name="yoda.jpg"/>
          <p:cNvSpPr>
            <a:spLocks noGrp="1"/>
          </p:cNvSpPr>
          <p:nvPr>
            <p:ph type="pic" sz="quarter" idx="16" hasCustomPrompt="1"/>
          </p:nvPr>
        </p:nvSpPr>
        <p:spPr>
          <a:xfrm>
            <a:off x="5026431" y="3097709"/>
            <a:ext cx="3960000" cy="3960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4" name="Subtitle"/>
          <p:cNvSpPr>
            <a:spLocks noGrp="1"/>
          </p:cNvSpPr>
          <p:nvPr>
            <p:ph type="body" sz="quarter" idx="22" hasCustomPrompt="1"/>
          </p:nvPr>
        </p:nvSpPr>
        <p:spPr>
          <a:xfrm>
            <a:off x="13246780" y="7560000"/>
            <a:ext cx="8258400" cy="214920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Arial" charset="0"/>
                <a:ea typeface="Arial" charset="0"/>
                <a:cs typeface="Arial" charset="0"/>
              </a:defRPr>
            </a:lvl1pPr>
          </a:lstStyle>
          <a:p>
            <a:pPr algn="ctr"/>
            <a:r>
              <a:rPr lang="en-US" sz="6000" b="1" i="0" dirty="0" smtClean="0">
                <a:solidFill>
                  <a:schemeClr val="bg1"/>
                </a:solidFill>
                <a:latin typeface="Arial" charset="0"/>
                <a:ea typeface="Arial" charset="0"/>
                <a:cs typeface="Arial" charset="0"/>
              </a:rPr>
              <a:t>After</a:t>
            </a:r>
          </a:p>
          <a:p>
            <a:pPr algn="ctr"/>
            <a:r>
              <a:rPr lang="en-US" sz="3600" b="0" i="0" dirty="0" smtClean="0">
                <a:solidFill>
                  <a:schemeClr val="bg1"/>
                </a:solidFill>
                <a:latin typeface="Arial" charset="0"/>
                <a:ea typeface="Arial" charset="0"/>
                <a:cs typeface="Arial" charset="0"/>
              </a:rPr>
              <a:t>Celebrate how fantastic things are now that you’ve implemented changes.</a:t>
            </a:r>
            <a:endParaRPr lang="en-US" sz="3600" b="0" i="0" dirty="0">
              <a:solidFill>
                <a:schemeClr val="bg1"/>
              </a:solidFill>
              <a:latin typeface="Arial" charset="0"/>
              <a:ea typeface="Arial" charset="0"/>
              <a:cs typeface="Arial" charset="0"/>
            </a:endParaRPr>
          </a:p>
        </p:txBody>
      </p:sp>
      <p:sp>
        <p:nvSpPr>
          <p:cNvPr id="15" name="yoda.jpg"/>
          <p:cNvSpPr>
            <a:spLocks noGrp="1"/>
          </p:cNvSpPr>
          <p:nvPr>
            <p:ph type="pic" sz="quarter" idx="23" hasCustomPrompt="1"/>
          </p:nvPr>
        </p:nvSpPr>
        <p:spPr>
          <a:xfrm>
            <a:off x="15395980" y="3097709"/>
            <a:ext cx="3960000" cy="3960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Large Visual with Titl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Large visual with title</a:t>
            </a:r>
            <a:endParaRPr lang="en-US" dirty="0"/>
          </a:p>
        </p:txBody>
      </p:sp>
      <p:sp>
        <p:nvSpPr>
          <p:cNvPr id="3" name="Content Placeholder 2"/>
          <p:cNvSpPr>
            <a:spLocks noGrp="1"/>
          </p:cNvSpPr>
          <p:nvPr>
            <p:ph sz="quarter" idx="17" hasCustomPrompt="1"/>
          </p:nvPr>
        </p:nvSpPr>
        <p:spPr>
          <a:xfrm>
            <a:off x="1822450" y="3665070"/>
            <a:ext cx="20737513" cy="7689599"/>
          </a:xfrm>
          <a:prstGeom prst="rect">
            <a:avLst/>
          </a:prstGeom>
          <a:solidFill>
            <a:srgbClr val="E5E5E5"/>
          </a:solidFill>
        </p:spPr>
        <p:txBody>
          <a:bodyPr/>
          <a:lstStyle>
            <a:lvl1pPr marL="0" indent="0">
              <a:buNone/>
              <a:defRPr/>
            </a:lvl1pPr>
          </a:lstStyle>
          <a:p>
            <a:pPr lvl="0"/>
            <a:r>
              <a:rPr lang="en-US" dirty="0" smtClean="0"/>
              <a:t> </a:t>
            </a:r>
            <a:endParaRPr lang="en-US" dirty="0"/>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with Titl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Blank with title</a:t>
            </a:r>
            <a:endParaRPr lang="en-US" dirty="0"/>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de with Titl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Code with title</a:t>
            </a:r>
            <a:endParaRPr lang="en-US" dirty="0"/>
          </a:p>
        </p:txBody>
      </p:sp>
      <p:sp>
        <p:nvSpPr>
          <p:cNvPr id="11" name="Rectangle"/>
          <p:cNvSpPr>
            <a:spLocks noGrp="1"/>
          </p:cNvSpPr>
          <p:nvPr>
            <p:ph type="body" sz="quarter" idx="24" hasCustomPrompt="1"/>
          </p:nvPr>
        </p:nvSpPr>
        <p:spPr>
          <a:xfrm>
            <a:off x="1837396" y="3673773"/>
            <a:ext cx="12631282" cy="4080211"/>
          </a:xfrm>
          <a:prstGeom prst="roundRect">
            <a:avLst>
              <a:gd name="adj" fmla="val 0"/>
            </a:avLst>
          </a:prstGeom>
          <a:solidFill>
            <a:srgbClr val="E5E5E5">
              <a:alpha val="50000"/>
            </a:srgbClr>
          </a:solidFill>
        </p:spPr>
        <p:txBody>
          <a:bodyPr lIns="540000" tIns="540000" rIns="540000" bIns="540000" anchor="t">
            <a:spAutoFit/>
          </a:bodyPr>
          <a:lstStyle>
            <a:lvl1pPr marL="0" indent="0" algn="l">
              <a:buNone/>
              <a:defRPr sz="3600" b="0" i="0">
                <a:latin typeface="Courier New" charset="0"/>
                <a:ea typeface="Courier New" charset="0"/>
                <a:cs typeface="Courier New" charset="0"/>
              </a:defRPr>
            </a:lvl1pPr>
          </a:lstStyle>
          <a:p>
            <a:pPr lvl="0" algn="l"/>
            <a:r>
              <a:rPr lang="pl-PL" dirty="0" smtClean="0"/>
              <a:t> </a:t>
            </a:r>
            <a:r>
              <a:rPr lang="en-US" sz="3597" b="0" i="0" kern="1200" spc="-150" dirty="0" smtClean="0">
                <a:solidFill>
                  <a:srgbClr val="141414"/>
                </a:solidFill>
                <a:effectLst/>
                <a:latin typeface="Courier New" charset="0"/>
                <a:ea typeface="Courier New" charset="0"/>
                <a:cs typeface="Courier New" charset="0"/>
              </a:rPr>
              <a:t>public class HelloWorld {</a:t>
            </a:r>
            <a:br>
              <a:rPr lang="en-US" sz="3597" b="0" i="0" kern="1200" spc="-150" dirty="0" smtClean="0">
                <a:solidFill>
                  <a:srgbClr val="141414"/>
                </a:solidFill>
                <a:effectLst/>
                <a:latin typeface="Courier New" charset="0"/>
                <a:ea typeface="Courier New" charset="0"/>
                <a:cs typeface="Courier New" charset="0"/>
              </a:rPr>
            </a:br>
            <a:r>
              <a:rPr lang="en-US" sz="3597" b="0" i="0" kern="1200" spc="-150" baseline="0" dirty="0" smtClean="0">
                <a:solidFill>
                  <a:srgbClr val="141414"/>
                </a:solidFill>
                <a:effectLst/>
                <a:latin typeface="Courier New" charset="0"/>
                <a:ea typeface="Courier New" charset="0"/>
                <a:cs typeface="Courier New" charset="0"/>
              </a:rPr>
              <a:t>   </a:t>
            </a:r>
            <a:r>
              <a:rPr lang="en-US" sz="3597" b="0" i="0" kern="1200" spc="-150" dirty="0" smtClean="0">
                <a:solidFill>
                  <a:srgbClr val="141414"/>
                </a:solidFill>
                <a:effectLst/>
                <a:latin typeface="Courier New" charset="0"/>
                <a:ea typeface="Courier New" charset="0"/>
                <a:cs typeface="Courier New" charset="0"/>
              </a:rPr>
              <a:t>public static void main( String[] </a:t>
            </a:r>
            <a:r>
              <a:rPr lang="en-US" sz="3597" b="0" i="0" kern="1200" spc="-150" dirty="0" err="1" smtClean="0">
                <a:solidFill>
                  <a:srgbClr val="141414"/>
                </a:solidFill>
                <a:effectLst/>
                <a:latin typeface="Courier New" charset="0"/>
                <a:ea typeface="Courier New" charset="0"/>
                <a:cs typeface="Courier New" charset="0"/>
              </a:rPr>
              <a:t>args</a:t>
            </a:r>
            <a:r>
              <a:rPr lang="en-US" sz="3597" b="0" i="0" kern="1200" spc="-150" dirty="0" smtClean="0">
                <a:solidFill>
                  <a:srgbClr val="141414"/>
                </a:solidFill>
                <a:effectLst/>
                <a:latin typeface="Courier New" charset="0"/>
                <a:ea typeface="Courier New" charset="0"/>
                <a:cs typeface="Courier New" charset="0"/>
              </a:rPr>
              <a:t> ) {</a:t>
            </a:r>
            <a:br>
              <a:rPr lang="en-US" sz="3597" b="0" i="0" kern="1200" spc="-150" dirty="0" smtClean="0">
                <a:solidFill>
                  <a:srgbClr val="141414"/>
                </a:solidFill>
                <a:effectLst/>
                <a:latin typeface="Courier New" charset="0"/>
                <a:ea typeface="Courier New" charset="0"/>
                <a:cs typeface="Courier New" charset="0"/>
              </a:rPr>
            </a:br>
            <a:r>
              <a:rPr lang="en-US" sz="3597" b="0" i="0" kern="1200" spc="-150" dirty="0" smtClean="0">
                <a:solidFill>
                  <a:srgbClr val="141414"/>
                </a:solidFill>
                <a:effectLst/>
                <a:latin typeface="Courier New" charset="0"/>
                <a:ea typeface="Courier New" charset="0"/>
                <a:cs typeface="Courier New" charset="0"/>
              </a:rPr>
              <a:t>      </a:t>
            </a:r>
            <a:r>
              <a:rPr lang="en-US" sz="3597" b="0" i="0" kern="1200" spc="-150" dirty="0" err="1" smtClean="0">
                <a:solidFill>
                  <a:srgbClr val="141414"/>
                </a:solidFill>
                <a:effectLst/>
                <a:latin typeface="Courier New" charset="0"/>
                <a:ea typeface="Courier New" charset="0"/>
                <a:cs typeface="Courier New" charset="0"/>
              </a:rPr>
              <a:t>System.out.println</a:t>
            </a:r>
            <a:r>
              <a:rPr lang="en-US" sz="3597" b="0" i="0" kern="1200" spc="-150" dirty="0" smtClean="0">
                <a:solidFill>
                  <a:srgbClr val="141414"/>
                </a:solidFill>
                <a:effectLst/>
                <a:latin typeface="Courier New" charset="0"/>
                <a:ea typeface="Courier New" charset="0"/>
                <a:cs typeface="Courier New" charset="0"/>
              </a:rPr>
              <a:t>( "Hello World!" );</a:t>
            </a:r>
            <a:br>
              <a:rPr lang="en-US" sz="3597" b="0" i="0" kern="1200" spc="-150" dirty="0" smtClean="0">
                <a:solidFill>
                  <a:srgbClr val="141414"/>
                </a:solidFill>
                <a:effectLst/>
                <a:latin typeface="Courier New" charset="0"/>
                <a:ea typeface="Courier New" charset="0"/>
                <a:cs typeface="Courier New" charset="0"/>
              </a:rPr>
            </a:br>
            <a:r>
              <a:rPr lang="en-US" sz="3597" b="0" i="0" kern="1200" spc="-150" dirty="0" smtClean="0">
                <a:solidFill>
                  <a:srgbClr val="141414"/>
                </a:solidFill>
                <a:effectLst/>
                <a:latin typeface="Courier New" charset="0"/>
                <a:ea typeface="Courier New" charset="0"/>
                <a:cs typeface="Courier New" charset="0"/>
              </a:rPr>
              <a:t>      </a:t>
            </a:r>
            <a:r>
              <a:rPr lang="en-US" sz="3597" b="0" i="0" kern="1200" spc="-150" dirty="0" err="1" smtClean="0">
                <a:solidFill>
                  <a:srgbClr val="141414"/>
                </a:solidFill>
                <a:effectLst/>
                <a:latin typeface="Courier New" charset="0"/>
                <a:ea typeface="Courier New" charset="0"/>
                <a:cs typeface="Courier New" charset="0"/>
              </a:rPr>
              <a:t>System.exit</a:t>
            </a:r>
            <a:r>
              <a:rPr lang="en-US" sz="3597" b="0" i="0" kern="1200" spc="-150" dirty="0" smtClean="0">
                <a:solidFill>
                  <a:srgbClr val="141414"/>
                </a:solidFill>
                <a:effectLst/>
                <a:latin typeface="Courier New" charset="0"/>
                <a:ea typeface="Courier New" charset="0"/>
                <a:cs typeface="Courier New" charset="0"/>
              </a:rPr>
              <a:t>( 0 ); //success</a:t>
            </a:r>
            <a:br>
              <a:rPr lang="en-US" sz="3597" b="0" i="0" kern="1200" spc="-150" dirty="0" smtClean="0">
                <a:solidFill>
                  <a:srgbClr val="141414"/>
                </a:solidFill>
                <a:effectLst/>
                <a:latin typeface="Courier New" charset="0"/>
                <a:ea typeface="Courier New" charset="0"/>
                <a:cs typeface="Courier New" charset="0"/>
              </a:rPr>
            </a:br>
            <a:r>
              <a:rPr lang="en-US" sz="3597" b="0" i="0" kern="1200" spc="-150" baseline="0" dirty="0" smtClean="0">
                <a:solidFill>
                  <a:srgbClr val="141414"/>
                </a:solidFill>
                <a:effectLst/>
                <a:latin typeface="Courier New" charset="0"/>
                <a:ea typeface="Courier New" charset="0"/>
                <a:cs typeface="Courier New" charset="0"/>
              </a:rPr>
              <a:t>   </a:t>
            </a:r>
            <a:r>
              <a:rPr lang="en-US" sz="3597" b="0" i="0" kern="1200" spc="-150" dirty="0" smtClean="0">
                <a:solidFill>
                  <a:srgbClr val="141414"/>
                </a:solidFill>
                <a:effectLst/>
                <a:latin typeface="Courier New" charset="0"/>
                <a:ea typeface="Courier New" charset="0"/>
                <a:cs typeface="Courier New" charset="0"/>
              </a:rPr>
              <a:t>}</a:t>
            </a:r>
            <a:br>
              <a:rPr lang="en-US" sz="3597" b="0" i="0" kern="1200" spc="-150" dirty="0" smtClean="0">
                <a:solidFill>
                  <a:srgbClr val="141414"/>
                </a:solidFill>
                <a:effectLst/>
                <a:latin typeface="Courier New" charset="0"/>
                <a:ea typeface="Courier New" charset="0"/>
                <a:cs typeface="Courier New" charset="0"/>
              </a:rPr>
            </a:br>
            <a:r>
              <a:rPr lang="en-US" sz="3597" b="0" i="0" kern="1200" spc="-150" dirty="0" smtClean="0">
                <a:solidFill>
                  <a:srgbClr val="141414"/>
                </a:solidFill>
                <a:effectLst/>
                <a:latin typeface="Courier New" charset="0"/>
                <a:ea typeface="Courier New" charset="0"/>
                <a:cs typeface="Courier New" charset="0"/>
              </a:rPr>
              <a:t>}</a:t>
            </a:r>
          </a:p>
        </p:txBody>
      </p:sp>
      <p:grpSp>
        <p:nvGrpSpPr>
          <p:cNvPr id="12" name="Group 11"/>
          <p:cNvGrpSpPr/>
          <p:nvPr userDrawn="1"/>
        </p:nvGrpSpPr>
        <p:grpSpPr>
          <a:xfrm>
            <a:off x="8856000" y="12042000"/>
            <a:ext cx="5646902" cy="533400"/>
            <a:chOff x="16630538" y="12039600"/>
            <a:chExt cx="5646902" cy="533400"/>
          </a:xfrm>
        </p:grpSpPr>
        <p:sp>
          <p:nvSpPr>
            <p:cNvPr id="13"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low">
    <p:bg>
      <p:bgPr>
        <a:solidFill>
          <a:schemeClr val="bg1"/>
        </a:solidFill>
        <a:effectLst/>
      </p:bgPr>
    </p:bg>
    <p:spTree>
      <p:nvGrpSpPr>
        <p:cNvPr id="1" name=""/>
        <p:cNvGrpSpPr/>
        <p:nvPr/>
      </p:nvGrpSpPr>
      <p:grpSpPr>
        <a:xfrm>
          <a:off x="0" y="0"/>
          <a:ext cx="0" cy="0"/>
          <a:chOff x="0" y="0"/>
          <a:chExt cx="0" cy="0"/>
        </a:xfrm>
      </p:grpSpPr>
      <p:sp>
        <p:nvSpPr>
          <p:cNvPr id="14" name="Rectangle"/>
          <p:cNvSpPr>
            <a:spLocks noGrp="1"/>
          </p:cNvSpPr>
          <p:nvPr>
            <p:ph type="body" sz="quarter" idx="26" hasCustomPrompt="1"/>
          </p:nvPr>
        </p:nvSpPr>
        <p:spPr>
          <a:xfrm>
            <a:off x="12609600" y="5329956"/>
            <a:ext cx="4197600" cy="4572000"/>
          </a:xfrm>
          <a:prstGeom prst="roundRect">
            <a:avLst>
              <a:gd name="adj" fmla="val 0"/>
            </a:avLst>
          </a:prstGeom>
          <a:noFill/>
          <a:ln w="12700">
            <a:solidFill>
              <a:srgbClr val="707070"/>
            </a:solid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23" name="Right Arrow 22"/>
          <p:cNvSpPr/>
          <p:nvPr userDrawn="1"/>
        </p:nvSpPr>
        <p:spPr>
          <a:xfrm>
            <a:off x="11700388" y="5335200"/>
            <a:ext cx="1066882" cy="792088"/>
          </a:xfrm>
          <a:prstGeom prst="rightArrow">
            <a:avLst>
              <a:gd name="adj1" fmla="val 50508"/>
              <a:gd name="adj2" fmla="val 87587"/>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p:cNvSpPr>
            <a:spLocks noGrp="1"/>
          </p:cNvSpPr>
          <p:nvPr>
            <p:ph type="body" sz="quarter" idx="27" hasCustomPrompt="1"/>
          </p:nvPr>
        </p:nvSpPr>
        <p:spPr>
          <a:xfrm>
            <a:off x="18003600" y="5329956"/>
            <a:ext cx="4197600" cy="4572000"/>
          </a:xfrm>
          <a:prstGeom prst="roundRect">
            <a:avLst>
              <a:gd name="adj" fmla="val 0"/>
            </a:avLst>
          </a:prstGeom>
          <a:noFill/>
          <a:ln w="12700">
            <a:solidFill>
              <a:srgbClr val="707070"/>
            </a:solidFill>
          </a:ln>
        </p:spPr>
        <p:txBody>
          <a:bodyPr lIns="360000" tIns="360000" rIns="360000" bIns="720000" anchor="b">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22" name="Right Arrow 21"/>
          <p:cNvSpPr/>
          <p:nvPr userDrawn="1"/>
        </p:nvSpPr>
        <p:spPr>
          <a:xfrm>
            <a:off x="17087750" y="9108000"/>
            <a:ext cx="1066882" cy="792088"/>
          </a:xfrm>
          <a:prstGeom prst="rightArrow">
            <a:avLst>
              <a:gd name="adj1" fmla="val 50508"/>
              <a:gd name="adj2" fmla="val 87587"/>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p:cNvSpPr>
            <a:spLocks noGrp="1"/>
          </p:cNvSpPr>
          <p:nvPr>
            <p:ph type="body" sz="quarter" idx="24" hasCustomPrompt="1"/>
          </p:nvPr>
        </p:nvSpPr>
        <p:spPr>
          <a:xfrm>
            <a:off x="1821600" y="5329956"/>
            <a:ext cx="4197600" cy="4572000"/>
          </a:xfrm>
          <a:prstGeom prst="roundRect">
            <a:avLst>
              <a:gd name="adj" fmla="val 0"/>
            </a:avLst>
          </a:prstGeom>
          <a:noFill/>
          <a:ln w="12700">
            <a:solidFill>
              <a:srgbClr val="707070"/>
            </a:solid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13" name="Rectangle"/>
          <p:cNvSpPr>
            <a:spLocks noGrp="1"/>
          </p:cNvSpPr>
          <p:nvPr>
            <p:ph type="body" sz="quarter" idx="25" hasCustomPrompt="1"/>
          </p:nvPr>
        </p:nvSpPr>
        <p:spPr>
          <a:xfrm>
            <a:off x="7215600" y="5329956"/>
            <a:ext cx="4197600" cy="4572000"/>
          </a:xfrm>
          <a:prstGeom prst="roundRect">
            <a:avLst>
              <a:gd name="adj" fmla="val 0"/>
            </a:avLst>
          </a:prstGeom>
          <a:noFill/>
          <a:ln w="12700">
            <a:solidFill>
              <a:srgbClr val="707070"/>
            </a:solidFill>
          </a:ln>
        </p:spPr>
        <p:txBody>
          <a:bodyPr lIns="360000" tIns="360000" rIns="360000" bIns="720000" anchor="b">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21" name="Right Arrow 20"/>
          <p:cNvSpPr/>
          <p:nvPr userDrawn="1"/>
        </p:nvSpPr>
        <p:spPr>
          <a:xfrm>
            <a:off x="6299788" y="9108000"/>
            <a:ext cx="1066882" cy="792088"/>
          </a:xfrm>
          <a:prstGeom prst="rightArrow">
            <a:avLst>
              <a:gd name="adj1" fmla="val 50508"/>
              <a:gd name="adj2" fmla="val 87587"/>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baseline="0">
                <a:solidFill>
                  <a:srgbClr val="141414"/>
                </a:solidFill>
                <a:latin typeface="Arial" charset="0"/>
                <a:ea typeface="Arial" charset="0"/>
                <a:cs typeface="Arial" charset="0"/>
              </a:defRPr>
            </a:lvl1pPr>
          </a:lstStyle>
          <a:p>
            <a:r>
              <a:rPr lang="en-US" dirty="0" smtClean="0"/>
              <a:t>Flow/process with title</a:t>
            </a:r>
            <a:endParaRPr lang="en-US" dirty="0"/>
          </a:p>
        </p:txBody>
      </p:sp>
      <p:sp>
        <p:nvSpPr>
          <p:cNvPr id="5" name="Text Placeholder 4"/>
          <p:cNvSpPr>
            <a:spLocks noGrp="1"/>
          </p:cNvSpPr>
          <p:nvPr>
            <p:ph type="body" sz="quarter" idx="28" hasCustomPrompt="1"/>
          </p:nvPr>
        </p:nvSpPr>
        <p:spPr>
          <a:xfrm>
            <a:off x="2643102" y="8967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1</a:t>
            </a:r>
            <a:endParaRPr lang="en-US" dirty="0"/>
          </a:p>
        </p:txBody>
      </p:sp>
      <p:sp>
        <p:nvSpPr>
          <p:cNvPr id="17" name="Text Placeholder 4"/>
          <p:cNvSpPr>
            <a:spLocks noGrp="1"/>
          </p:cNvSpPr>
          <p:nvPr>
            <p:ph type="body" sz="quarter" idx="29" hasCustomPrompt="1"/>
          </p:nvPr>
        </p:nvSpPr>
        <p:spPr>
          <a:xfrm>
            <a:off x="7967796" y="4755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2</a:t>
            </a:r>
            <a:endParaRPr lang="en-US" dirty="0"/>
          </a:p>
        </p:txBody>
      </p:sp>
      <p:sp>
        <p:nvSpPr>
          <p:cNvPr id="18" name="Text Placeholder 4"/>
          <p:cNvSpPr>
            <a:spLocks noGrp="1"/>
          </p:cNvSpPr>
          <p:nvPr>
            <p:ph type="body" sz="quarter" idx="30" hasCustomPrompt="1"/>
          </p:nvPr>
        </p:nvSpPr>
        <p:spPr>
          <a:xfrm>
            <a:off x="13361796" y="8967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3</a:t>
            </a:r>
            <a:endParaRPr lang="en-US" dirty="0"/>
          </a:p>
        </p:txBody>
      </p:sp>
      <p:sp>
        <p:nvSpPr>
          <p:cNvPr id="19" name="Text Placeholder 4"/>
          <p:cNvSpPr>
            <a:spLocks noGrp="1"/>
          </p:cNvSpPr>
          <p:nvPr>
            <p:ph type="body" sz="quarter" idx="31" hasCustomPrompt="1"/>
          </p:nvPr>
        </p:nvSpPr>
        <p:spPr>
          <a:xfrm>
            <a:off x="18755796" y="4755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4</a:t>
            </a:r>
            <a:endParaRPr lang="en-US" dirty="0"/>
          </a:p>
        </p:txBody>
      </p:sp>
      <p:grpSp>
        <p:nvGrpSpPr>
          <p:cNvPr id="20" name="Group 19"/>
          <p:cNvGrpSpPr/>
          <p:nvPr userDrawn="1"/>
        </p:nvGrpSpPr>
        <p:grpSpPr>
          <a:xfrm>
            <a:off x="8856000" y="12042000"/>
            <a:ext cx="5646902" cy="533400"/>
            <a:chOff x="16630538" y="12039600"/>
            <a:chExt cx="5646902" cy="533400"/>
          </a:xfrm>
        </p:grpSpPr>
        <p:sp>
          <p:nvSpPr>
            <p:cNvPr id="2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5" name="Picture 2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 dark">
    <p:bg>
      <p:bgPr>
        <a:solidFill>
          <a:srgbClr val="14141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412612" y="7955"/>
            <a:ext cx="13684250" cy="13684250"/>
          </a:xfrm>
          <a:prstGeom prst="rect">
            <a:avLst/>
          </a:prstGeom>
        </p:spPr>
      </p:pic>
      <p:sp>
        <p:nvSpPr>
          <p:cNvPr id="3" name="TextBox 2"/>
          <p:cNvSpPr txBox="1"/>
          <p:nvPr userDrawn="1"/>
        </p:nvSpPr>
        <p:spPr>
          <a:xfrm>
            <a:off x="13503349" y="8676167"/>
            <a:ext cx="184731" cy="645882"/>
          </a:xfrm>
          <a:prstGeom prst="rect">
            <a:avLst/>
          </a:prstGeom>
          <a:noFill/>
        </p:spPr>
        <p:txBody>
          <a:bodyPr wrap="none" rtlCol="0">
            <a:noAutofit/>
          </a:bodyPr>
          <a:lstStyle/>
          <a:p>
            <a:endParaRPr lang="en-US"/>
          </a:p>
        </p:txBody>
      </p:sp>
      <p:sp>
        <p:nvSpPr>
          <p:cNvPr id="11" name="Title 1"/>
          <p:cNvSpPr>
            <a:spLocks noGrp="1"/>
          </p:cNvSpPr>
          <p:nvPr>
            <p:ph type="ctrTitle" hasCustomPrompt="1"/>
          </p:nvPr>
        </p:nvSpPr>
        <p:spPr>
          <a:xfrm>
            <a:off x="1821601" y="1729557"/>
            <a:ext cx="10370400" cy="1842385"/>
          </a:xfrm>
          <a:prstGeom prst="rect">
            <a:avLst/>
          </a:prstGeom>
        </p:spPr>
        <p:txBody>
          <a:bodyPr anchor="ctr">
            <a:noAutofit/>
          </a:bodyPr>
          <a:lstStyle>
            <a:lvl1pPr algn="l">
              <a:defRPr sz="12000" b="1" i="0">
                <a:solidFill>
                  <a:schemeClr val="bg1"/>
                </a:solidFill>
                <a:latin typeface="Arial" charset="0"/>
                <a:ea typeface="Arial" charset="0"/>
                <a:cs typeface="Arial" charset="0"/>
              </a:defRPr>
            </a:lvl1pPr>
          </a:lstStyle>
          <a:p>
            <a:r>
              <a:rPr lang="en-US" dirty="0" smtClean="0"/>
              <a:t>Agenda</a:t>
            </a:r>
            <a:endParaRPr lang="en-US" dirty="0"/>
          </a:p>
        </p:txBody>
      </p:sp>
      <p:sp>
        <p:nvSpPr>
          <p:cNvPr id="14" name="Subtitle"/>
          <p:cNvSpPr>
            <a:spLocks noGrp="1"/>
          </p:cNvSpPr>
          <p:nvPr>
            <p:ph type="body" sz="quarter" idx="18" hasCustomPrompt="1"/>
          </p:nvPr>
        </p:nvSpPr>
        <p:spPr>
          <a:xfrm>
            <a:off x="1822450" y="43199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1</a:t>
            </a:r>
          </a:p>
        </p:txBody>
      </p:sp>
      <p:sp>
        <p:nvSpPr>
          <p:cNvPr id="5" name="Subtitle"/>
          <p:cNvSpPr>
            <a:spLocks noGrp="1"/>
          </p:cNvSpPr>
          <p:nvPr>
            <p:ph type="body" sz="quarter" idx="19" hasCustomPrompt="1"/>
          </p:nvPr>
        </p:nvSpPr>
        <p:spPr>
          <a:xfrm>
            <a:off x="1822054" y="558503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2</a:t>
            </a:r>
          </a:p>
        </p:txBody>
      </p:sp>
      <p:sp>
        <p:nvSpPr>
          <p:cNvPr id="6" name="Subtitle"/>
          <p:cNvSpPr>
            <a:spLocks noGrp="1"/>
          </p:cNvSpPr>
          <p:nvPr>
            <p:ph type="body" sz="quarter" idx="20" hasCustomPrompt="1"/>
          </p:nvPr>
        </p:nvSpPr>
        <p:spPr>
          <a:xfrm>
            <a:off x="1822054" y="685007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3</a:t>
            </a:r>
          </a:p>
        </p:txBody>
      </p:sp>
      <p:sp>
        <p:nvSpPr>
          <p:cNvPr id="7" name="Subtitle"/>
          <p:cNvSpPr>
            <a:spLocks noGrp="1"/>
          </p:cNvSpPr>
          <p:nvPr>
            <p:ph type="body" sz="quarter" idx="21" hasCustomPrompt="1"/>
          </p:nvPr>
        </p:nvSpPr>
        <p:spPr>
          <a:xfrm>
            <a:off x="1822054" y="811511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4</a:t>
            </a:r>
          </a:p>
        </p:txBody>
      </p:sp>
      <p:sp>
        <p:nvSpPr>
          <p:cNvPr id="8" name="Subtitle"/>
          <p:cNvSpPr>
            <a:spLocks noGrp="1"/>
          </p:cNvSpPr>
          <p:nvPr>
            <p:ph type="body" sz="quarter" idx="22" hasCustomPrompt="1"/>
          </p:nvPr>
        </p:nvSpPr>
        <p:spPr>
          <a:xfrm>
            <a:off x="1822054" y="938015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5</a:t>
            </a:r>
          </a:p>
        </p:txBody>
      </p:sp>
      <p:sp>
        <p:nvSpPr>
          <p:cNvPr id="9" name="Subtitle"/>
          <p:cNvSpPr>
            <a:spLocks noGrp="1"/>
          </p:cNvSpPr>
          <p:nvPr>
            <p:ph type="body" sz="quarter" idx="23" hasCustomPrompt="1"/>
          </p:nvPr>
        </p:nvSpPr>
        <p:spPr>
          <a:xfrm>
            <a:off x="1822054" y="106451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6</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 Illustrations">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Two points with illustrations</a:t>
            </a:r>
            <a:endParaRPr lang="en-US" dirty="0"/>
          </a:p>
        </p:txBody>
      </p:sp>
      <p:sp>
        <p:nvSpPr>
          <p:cNvPr id="11" name="Subtitle"/>
          <p:cNvSpPr>
            <a:spLocks noGrp="1"/>
          </p:cNvSpPr>
          <p:nvPr>
            <p:ph type="body" sz="quarter" idx="21" hasCustomPrompt="1"/>
          </p:nvPr>
        </p:nvSpPr>
        <p:spPr>
          <a:xfrm>
            <a:off x="3957231" y="7560000"/>
            <a:ext cx="6098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sz="6000" b="1" i="0" dirty="0" smtClean="0">
                <a:latin typeface="Arial" charset="0"/>
                <a:ea typeface="Arial" charset="0"/>
                <a:cs typeface="Arial" charset="0"/>
              </a:rPr>
              <a:t>Illustration</a:t>
            </a:r>
          </a:p>
          <a:p>
            <a:pPr algn="ctr"/>
            <a:r>
              <a:rPr lang="en-US" b="0" i="0" dirty="0" smtClean="0">
                <a:latin typeface="Arial" charset="0"/>
                <a:ea typeface="Arial" charset="0"/>
                <a:cs typeface="Arial" charset="0"/>
              </a:rPr>
              <a:t>Utilize icon illustrations from </a:t>
            </a:r>
            <a:br>
              <a:rPr lang="en-US" b="0" i="0" dirty="0" smtClean="0">
                <a:latin typeface="Arial" charset="0"/>
                <a:ea typeface="Arial" charset="0"/>
                <a:cs typeface="Arial" charset="0"/>
              </a:rPr>
            </a:br>
            <a:r>
              <a:rPr lang="en-US" b="0" i="0" dirty="0" smtClean="0">
                <a:latin typeface="Arial" charset="0"/>
                <a:ea typeface="Arial" charset="0"/>
                <a:cs typeface="Arial" charset="0"/>
              </a:rPr>
              <a:t>the Assets deck.</a:t>
            </a:r>
            <a:endParaRPr lang="en-US" b="0" i="0" dirty="0">
              <a:latin typeface="Arial" charset="0"/>
              <a:ea typeface="Arial" charset="0"/>
              <a:cs typeface="Arial" charset="0"/>
            </a:endParaRPr>
          </a:p>
        </p:txBody>
      </p:sp>
      <p:sp>
        <p:nvSpPr>
          <p:cNvPr id="12" name="yoda.jpg"/>
          <p:cNvSpPr>
            <a:spLocks noGrp="1"/>
          </p:cNvSpPr>
          <p:nvPr>
            <p:ph type="pic" sz="quarter" idx="16" hasCustomPrompt="1"/>
          </p:nvPr>
        </p:nvSpPr>
        <p:spPr>
          <a:xfrm>
            <a:off x="5269431"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4326781" y="7560000"/>
            <a:ext cx="6098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Arial" charset="0"/>
                <a:ea typeface="Arial" charset="0"/>
                <a:cs typeface="Arial" charset="0"/>
              </a:defRPr>
            </a:lvl1pPr>
          </a:lstStyle>
          <a:p>
            <a:pPr algn="ctr"/>
            <a:r>
              <a:rPr lang="en-US" sz="6000" b="1" i="0" dirty="0" smtClean="0">
                <a:latin typeface="Arial" charset="0"/>
                <a:ea typeface="Arial" charset="0"/>
                <a:cs typeface="Arial" charset="0"/>
              </a:rPr>
              <a:t>Separators</a:t>
            </a:r>
          </a:p>
          <a:p>
            <a:pPr algn="ctr"/>
            <a:r>
              <a:rPr lang="en-US" sz="3600" b="0" i="0" dirty="0" smtClean="0">
                <a:latin typeface="Arial" charset="0"/>
                <a:ea typeface="Arial" charset="0"/>
                <a:cs typeface="Arial" charset="0"/>
              </a:rPr>
              <a:t>Use the orange bar to separate points/illustrations.</a:t>
            </a:r>
            <a:endParaRPr lang="en-US" sz="3600" b="0" i="0" dirty="0">
              <a:latin typeface="Arial" charset="0"/>
              <a:ea typeface="Arial" charset="0"/>
              <a:cs typeface="Arial" charset="0"/>
            </a:endParaRPr>
          </a:p>
        </p:txBody>
      </p:sp>
      <p:sp>
        <p:nvSpPr>
          <p:cNvPr id="14" name="yoda.jpg"/>
          <p:cNvSpPr>
            <a:spLocks noGrp="1"/>
          </p:cNvSpPr>
          <p:nvPr>
            <p:ph type="pic" sz="quarter" idx="23" hasCustomPrompt="1"/>
          </p:nvPr>
        </p:nvSpPr>
        <p:spPr>
          <a:xfrm>
            <a:off x="15638981"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12191206" y="5077096"/>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6" name="Group 15"/>
          <p:cNvGrpSpPr/>
          <p:nvPr userDrawn="1"/>
        </p:nvGrpSpPr>
        <p:grpSpPr>
          <a:xfrm>
            <a:off x="8856000" y="12042000"/>
            <a:ext cx="5646902" cy="533400"/>
            <a:chOff x="16630538" y="12039600"/>
            <a:chExt cx="5646902" cy="533400"/>
          </a:xfrm>
        </p:grpSpPr>
        <p:sp>
          <p:nvSpPr>
            <p:cNvPr id="17"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 Illustrations">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Three points with illustrations</a:t>
            </a:r>
            <a:endParaRPr lang="en-US" dirty="0"/>
          </a:p>
        </p:txBody>
      </p:sp>
      <p:sp>
        <p:nvSpPr>
          <p:cNvPr id="11" name="Subtitle"/>
          <p:cNvSpPr>
            <a:spLocks noGrp="1"/>
          </p:cNvSpPr>
          <p:nvPr>
            <p:ph type="body" sz="quarter" idx="21" hasCustomPrompt="1"/>
          </p:nvPr>
        </p:nvSpPr>
        <p:spPr>
          <a:xfrm>
            <a:off x="1852216" y="7560000"/>
            <a:ext cx="6098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Usage</a:t>
            </a:r>
          </a:p>
          <a:p>
            <a:pPr algn="ctr"/>
            <a:r>
              <a:rPr lang="en-US" b="0" i="0" dirty="0" smtClean="0">
                <a:latin typeface="Arial" charset="0"/>
                <a:ea typeface="Arial" charset="0"/>
                <a:cs typeface="Arial" charset="0"/>
              </a:rPr>
              <a:t>These slides have proven to be versatile in use.</a:t>
            </a:r>
            <a:endParaRPr lang="en-US" b="0" i="0" dirty="0">
              <a:latin typeface="Arial" charset="0"/>
              <a:ea typeface="Arial" charset="0"/>
              <a:cs typeface="Arial" charset="0"/>
            </a:endParaRPr>
          </a:p>
        </p:txBody>
      </p:sp>
      <p:sp>
        <p:nvSpPr>
          <p:cNvPr id="12" name="yoda.jpg"/>
          <p:cNvSpPr>
            <a:spLocks noGrp="1"/>
          </p:cNvSpPr>
          <p:nvPr>
            <p:ph type="pic" sz="quarter" idx="16" hasCustomPrompt="1"/>
          </p:nvPr>
        </p:nvSpPr>
        <p:spPr>
          <a:xfrm>
            <a:off x="3164416"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6475248" y="7560000"/>
            <a:ext cx="6098400" cy="2677656"/>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Consider</a:t>
            </a:r>
          </a:p>
          <a:p>
            <a:pPr algn="ctr"/>
            <a:r>
              <a:rPr lang="en-US" sz="3600" b="0" i="0" dirty="0" smtClean="0">
                <a:latin typeface="Arial" charset="0"/>
                <a:ea typeface="Arial" charset="0"/>
                <a:cs typeface="Arial" charset="0"/>
              </a:rPr>
              <a:t>Can always lower the transparency of illustration to help focus attention.</a:t>
            </a:r>
            <a:endParaRPr lang="en-US" sz="3600" b="0" i="0" dirty="0">
              <a:latin typeface="Arial" charset="0"/>
              <a:ea typeface="Arial" charset="0"/>
              <a:cs typeface="Arial" charset="0"/>
            </a:endParaRPr>
          </a:p>
        </p:txBody>
      </p:sp>
      <p:sp>
        <p:nvSpPr>
          <p:cNvPr id="14" name="yoda.jpg"/>
          <p:cNvSpPr>
            <a:spLocks noGrp="1"/>
          </p:cNvSpPr>
          <p:nvPr>
            <p:ph type="pic" sz="quarter" idx="23" hasCustomPrompt="1"/>
          </p:nvPr>
        </p:nvSpPr>
        <p:spPr>
          <a:xfrm>
            <a:off x="17787448"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8557174" y="5077096"/>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9163733" y="7560000"/>
            <a:ext cx="6098400" cy="2215991"/>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pPr algn="ctr"/>
            <a:r>
              <a:rPr lang="en-US" sz="6600" b="1" i="0" dirty="0" smtClean="0">
                <a:latin typeface="Arial" charset="0"/>
                <a:ea typeface="Arial" charset="0"/>
                <a:cs typeface="Arial" charset="0"/>
              </a:rPr>
              <a:t>Remember</a:t>
            </a:r>
          </a:p>
          <a:p>
            <a:pPr algn="ctr"/>
            <a:r>
              <a:rPr lang="en-US" sz="3600" b="0" i="0" dirty="0" smtClean="0">
                <a:latin typeface="Arial" charset="0"/>
                <a:ea typeface="Arial" charset="0"/>
                <a:cs typeface="Arial" charset="0"/>
              </a:rPr>
              <a:t>Keep the text light and focus </a:t>
            </a:r>
            <a:br>
              <a:rPr lang="en-US" sz="3600" b="0" i="0" dirty="0" smtClean="0">
                <a:latin typeface="Arial" charset="0"/>
                <a:ea typeface="Arial" charset="0"/>
                <a:cs typeface="Arial" charset="0"/>
              </a:rPr>
            </a:br>
            <a:r>
              <a:rPr lang="en-US" sz="3600" b="0" i="0" dirty="0" smtClean="0">
                <a:latin typeface="Arial" charset="0"/>
                <a:ea typeface="Arial" charset="0"/>
                <a:cs typeface="Arial" charset="0"/>
              </a:rPr>
              <a:t>on presenting your points.</a:t>
            </a:r>
            <a:endParaRPr lang="en-US" sz="3600" b="0" i="0" dirty="0">
              <a:latin typeface="Arial" charset="0"/>
              <a:ea typeface="Arial" charset="0"/>
              <a:cs typeface="Arial" charset="0"/>
            </a:endParaRPr>
          </a:p>
        </p:txBody>
      </p:sp>
      <p:sp>
        <p:nvSpPr>
          <p:cNvPr id="17" name="yoda.jpg"/>
          <p:cNvSpPr>
            <a:spLocks noGrp="1"/>
          </p:cNvSpPr>
          <p:nvPr>
            <p:ph type="pic" sz="quarter" idx="25" hasCustomPrompt="1"/>
          </p:nvPr>
        </p:nvSpPr>
        <p:spPr>
          <a:xfrm>
            <a:off x="10475933"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8" name="Line"/>
          <p:cNvSpPr/>
          <p:nvPr userDrawn="1"/>
        </p:nvSpPr>
        <p:spPr>
          <a:xfrm>
            <a:off x="15868691" y="5113933"/>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9" name="Group 18"/>
          <p:cNvGrpSpPr/>
          <p:nvPr userDrawn="1"/>
        </p:nvGrpSpPr>
        <p:grpSpPr>
          <a:xfrm>
            <a:off x="8856000" y="12042000"/>
            <a:ext cx="5646902" cy="533400"/>
            <a:chOff x="16630538" y="12039600"/>
            <a:chExt cx="5646902" cy="533400"/>
          </a:xfrm>
        </p:grpSpPr>
        <p:sp>
          <p:nvSpPr>
            <p:cNvPr id="20"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1" name="Picture 2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 Illustrations">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Four points with illustrations</a:t>
            </a:r>
            <a:endParaRPr lang="en-US" dirty="0"/>
          </a:p>
        </p:txBody>
      </p:sp>
      <p:sp>
        <p:nvSpPr>
          <p:cNvPr id="11" name="Subtitle"/>
          <p:cNvSpPr>
            <a:spLocks noGrp="1"/>
          </p:cNvSpPr>
          <p:nvPr>
            <p:ph type="body" sz="quarter" idx="21" hasCustomPrompt="1"/>
          </p:nvPr>
        </p:nvSpPr>
        <p:spPr>
          <a:xfrm>
            <a:off x="1852216" y="7560000"/>
            <a:ext cx="4442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Headline</a:t>
            </a:r>
          </a:p>
          <a:p>
            <a:pPr algn="ctr"/>
            <a:r>
              <a:rPr lang="en-US" b="0" i="0" dirty="0" smtClean="0">
                <a:latin typeface="Arial" charset="0"/>
                <a:ea typeface="Arial" charset="0"/>
                <a:cs typeface="Arial" charset="0"/>
              </a:rPr>
              <a:t>Subtext type size is </a:t>
            </a:r>
            <a:r>
              <a:rPr lang="en-US" b="0" i="0" dirty="0" err="1" smtClean="0">
                <a:latin typeface="Arial" charset="0"/>
                <a:ea typeface="Arial" charset="0"/>
                <a:cs typeface="Arial" charset="0"/>
              </a:rPr>
              <a:t>optimised</a:t>
            </a:r>
            <a:r>
              <a:rPr lang="en-US" b="0" i="0" dirty="0" smtClean="0">
                <a:latin typeface="Arial" charset="0"/>
                <a:ea typeface="Arial" charset="0"/>
                <a:cs typeface="Arial" charset="0"/>
              </a:rPr>
              <a:t> at 36 pt.</a:t>
            </a:r>
            <a:endParaRPr lang="en-US" b="0" i="0" dirty="0">
              <a:latin typeface="Arial" charset="0"/>
              <a:ea typeface="Arial" charset="0"/>
              <a:cs typeface="Arial" charset="0"/>
            </a:endParaRPr>
          </a:p>
        </p:txBody>
      </p:sp>
      <p:sp>
        <p:nvSpPr>
          <p:cNvPr id="12" name="yoda.jpg"/>
          <p:cNvSpPr>
            <a:spLocks noGrp="1"/>
          </p:cNvSpPr>
          <p:nvPr>
            <p:ph type="pic" sz="quarter" idx="16" hasCustomPrompt="1"/>
          </p:nvPr>
        </p:nvSpPr>
        <p:spPr>
          <a:xfrm>
            <a:off x="2336416"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8117958" y="7560000"/>
            <a:ext cx="4442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No worries</a:t>
            </a:r>
          </a:p>
          <a:p>
            <a:pPr algn="ctr"/>
            <a:r>
              <a:rPr lang="en-US" b="0" i="0" dirty="0" smtClean="0">
                <a:latin typeface="Arial" charset="0"/>
                <a:ea typeface="Arial" charset="0"/>
                <a:cs typeface="Arial" charset="0"/>
              </a:rPr>
              <a:t>It’s OK if the subtext lengths differ.</a:t>
            </a:r>
          </a:p>
        </p:txBody>
      </p:sp>
      <p:sp>
        <p:nvSpPr>
          <p:cNvPr id="14" name="yoda.jpg"/>
          <p:cNvSpPr>
            <a:spLocks noGrp="1"/>
          </p:cNvSpPr>
          <p:nvPr>
            <p:ph type="pic" sz="quarter" idx="23" hasCustomPrompt="1"/>
          </p:nvPr>
        </p:nvSpPr>
        <p:spPr>
          <a:xfrm>
            <a:off x="18602158"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6784373" y="5077096"/>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7274130" y="7560000"/>
            <a:ext cx="4442400" cy="2677656"/>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Rehearse</a:t>
            </a:r>
          </a:p>
          <a:p>
            <a:pPr algn="ctr"/>
            <a:r>
              <a:rPr lang="en-US" b="0" i="0" dirty="0" smtClean="0">
                <a:latin typeface="Arial" charset="0"/>
                <a:ea typeface="Arial" charset="0"/>
                <a:cs typeface="Arial" charset="0"/>
              </a:rPr>
              <a:t>Rely on rehearsing your voiceover rather than writing.</a:t>
            </a:r>
          </a:p>
        </p:txBody>
      </p:sp>
      <p:sp>
        <p:nvSpPr>
          <p:cNvPr id="17" name="yoda.jpg"/>
          <p:cNvSpPr>
            <a:spLocks noGrp="1"/>
          </p:cNvSpPr>
          <p:nvPr>
            <p:ph type="pic" sz="quarter" idx="25" hasCustomPrompt="1"/>
          </p:nvPr>
        </p:nvSpPr>
        <p:spPr>
          <a:xfrm>
            <a:off x="7758330"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8" name="Line"/>
          <p:cNvSpPr/>
          <p:nvPr userDrawn="1"/>
        </p:nvSpPr>
        <p:spPr>
          <a:xfrm>
            <a:off x="17628201" y="5113933"/>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Line"/>
          <p:cNvSpPr/>
          <p:nvPr userDrawn="1"/>
        </p:nvSpPr>
        <p:spPr>
          <a:xfrm>
            <a:off x="12206287" y="5113933"/>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ubtitle"/>
          <p:cNvSpPr>
            <a:spLocks noGrp="1"/>
          </p:cNvSpPr>
          <p:nvPr>
            <p:ph type="body" sz="quarter" idx="26" hasCustomPrompt="1"/>
          </p:nvPr>
        </p:nvSpPr>
        <p:spPr>
          <a:xfrm>
            <a:off x="12696044" y="7560000"/>
            <a:ext cx="4442400" cy="2677656"/>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Focus</a:t>
            </a:r>
          </a:p>
          <a:p>
            <a:pPr algn="ctr"/>
            <a:r>
              <a:rPr lang="en-US" b="0" i="0" dirty="0" smtClean="0">
                <a:latin typeface="Arial" charset="0"/>
                <a:ea typeface="Arial" charset="0"/>
                <a:cs typeface="Arial" charset="0"/>
              </a:rPr>
              <a:t>Use 4 points maximum to keep focus.</a:t>
            </a:r>
            <a:endParaRPr lang="en-US" b="0" i="0" dirty="0">
              <a:latin typeface="Arial" charset="0"/>
              <a:ea typeface="Arial" charset="0"/>
              <a:cs typeface="Arial" charset="0"/>
            </a:endParaRPr>
          </a:p>
        </p:txBody>
      </p:sp>
      <p:sp>
        <p:nvSpPr>
          <p:cNvPr id="21" name="yoda.jpg"/>
          <p:cNvSpPr>
            <a:spLocks noGrp="1"/>
          </p:cNvSpPr>
          <p:nvPr>
            <p:ph type="pic" sz="quarter" idx="27" hasCustomPrompt="1"/>
          </p:nvPr>
        </p:nvSpPr>
        <p:spPr>
          <a:xfrm>
            <a:off x="13180244"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grpSp>
        <p:nvGrpSpPr>
          <p:cNvPr id="22" name="Group 21"/>
          <p:cNvGrpSpPr/>
          <p:nvPr userDrawn="1"/>
        </p:nvGrpSpPr>
        <p:grpSpPr>
          <a:xfrm>
            <a:off x="8856000" y="12042000"/>
            <a:ext cx="5646902" cy="533400"/>
            <a:chOff x="16630538" y="12039600"/>
            <a:chExt cx="5646902" cy="533400"/>
          </a:xfrm>
        </p:grpSpPr>
        <p:sp>
          <p:nvSpPr>
            <p:cNvPr id="23"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4" name="Picture 2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3 points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Three points with text light</a:t>
            </a:r>
            <a:endParaRPr lang="en-US" dirty="0"/>
          </a:p>
        </p:txBody>
      </p:sp>
      <p:sp>
        <p:nvSpPr>
          <p:cNvPr id="11" name="Subtitle"/>
          <p:cNvSpPr>
            <a:spLocks noGrp="1"/>
          </p:cNvSpPr>
          <p:nvPr>
            <p:ph type="body" sz="quarter" idx="21" hasCustomPrompt="1"/>
          </p:nvPr>
        </p:nvSpPr>
        <p:spPr>
          <a:xfrm>
            <a:off x="2502153"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Point header</a:t>
            </a:r>
          </a:p>
          <a:p>
            <a:r>
              <a:rPr lang="en-US" b="0" i="0" dirty="0" smtClean="0">
                <a:latin typeface="Arial" charset="0"/>
                <a:ea typeface="Arial" charset="0"/>
                <a:cs typeface="Arial" charset="0"/>
              </a:rPr>
              <a:t>Be short and precise when you are using this column. Use maximum 4 lines of text to make things direct.</a:t>
            </a:r>
            <a:endParaRPr lang="en-US" b="0" i="0" dirty="0">
              <a:latin typeface="Arial" charset="0"/>
              <a:ea typeface="Arial" charset="0"/>
              <a:cs typeface="Arial" charset="0"/>
            </a:endParaRPr>
          </a:p>
        </p:txBody>
      </p:sp>
      <p:sp>
        <p:nvSpPr>
          <p:cNvPr id="13" name="Subtitle"/>
          <p:cNvSpPr>
            <a:spLocks noGrp="1"/>
          </p:cNvSpPr>
          <p:nvPr>
            <p:ph type="body" sz="quarter" idx="22" hasCustomPrompt="1"/>
          </p:nvPr>
        </p:nvSpPr>
        <p:spPr>
          <a:xfrm>
            <a:off x="16778547" y="6656400"/>
            <a:ext cx="5777999" cy="2123658"/>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Really</a:t>
            </a:r>
          </a:p>
          <a:p>
            <a:r>
              <a:rPr lang="en-US" sz="3600" b="0" i="0" dirty="0" smtClean="0">
                <a:latin typeface="Arial" charset="0"/>
                <a:ea typeface="Arial" charset="0"/>
                <a:cs typeface="Arial" charset="0"/>
              </a:rPr>
              <a:t>Of course you can use a shorter text and that is fine.</a:t>
            </a:r>
            <a:endParaRPr lang="en-US" sz="3600" b="0" i="0" dirty="0">
              <a:latin typeface="Arial" charset="0"/>
              <a:ea typeface="Arial" charset="0"/>
              <a:cs typeface="Arial" charset="0"/>
            </a:endParaRPr>
          </a:p>
        </p:txBody>
      </p:sp>
      <p:sp>
        <p:nvSpPr>
          <p:cNvPr id="15" name="Line"/>
          <p:cNvSpPr/>
          <p:nvPr userDrawn="1"/>
        </p:nvSpPr>
        <p:spPr>
          <a:xfrm>
            <a:off x="8960251" y="4611632"/>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9640350"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Only one line</a:t>
            </a:r>
          </a:p>
          <a:p>
            <a:r>
              <a:rPr lang="en-US" sz="3600" b="0" i="0" dirty="0" smtClean="0">
                <a:latin typeface="Arial" charset="0"/>
                <a:ea typeface="Arial" charset="0"/>
                <a:cs typeface="Arial" charset="0"/>
              </a:rPr>
              <a:t>Be short and precise when you are using this column. Use maximum 4 lines of text to make things direct.</a:t>
            </a:r>
            <a:endParaRPr lang="en-US" sz="3600" b="0" i="0" dirty="0">
              <a:latin typeface="Arial" charset="0"/>
              <a:ea typeface="Arial" charset="0"/>
              <a:cs typeface="Arial" charset="0"/>
            </a:endParaRPr>
          </a:p>
        </p:txBody>
      </p:sp>
      <p:sp>
        <p:nvSpPr>
          <p:cNvPr id="18" name="Line"/>
          <p:cNvSpPr/>
          <p:nvPr userDrawn="1"/>
        </p:nvSpPr>
        <p:spPr>
          <a:xfrm>
            <a:off x="16098448" y="4648469"/>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ubtitle"/>
          <p:cNvSpPr>
            <a:spLocks noGrp="1"/>
          </p:cNvSpPr>
          <p:nvPr>
            <p:ph type="body" sz="quarter" idx="18" hasCustomPrompt="1"/>
          </p:nvPr>
        </p:nvSpPr>
        <p:spPr>
          <a:xfrm>
            <a:off x="2502153" y="4284000"/>
            <a:ext cx="5778000" cy="19368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1</a:t>
            </a:r>
          </a:p>
        </p:txBody>
      </p:sp>
      <p:sp>
        <p:nvSpPr>
          <p:cNvPr id="21" name="Subtitle"/>
          <p:cNvSpPr>
            <a:spLocks noGrp="1"/>
          </p:cNvSpPr>
          <p:nvPr>
            <p:ph type="body" sz="quarter" idx="25" hasCustomPrompt="1"/>
          </p:nvPr>
        </p:nvSpPr>
        <p:spPr>
          <a:xfrm>
            <a:off x="9640350"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smtClean="0"/>
              <a:t>2</a:t>
            </a:r>
            <a:endParaRPr lang="en-US" dirty="0" smtClean="0"/>
          </a:p>
        </p:txBody>
      </p:sp>
      <p:sp>
        <p:nvSpPr>
          <p:cNvPr id="22" name="Subtitle"/>
          <p:cNvSpPr>
            <a:spLocks noGrp="1"/>
          </p:cNvSpPr>
          <p:nvPr>
            <p:ph type="body" sz="quarter" idx="26" hasCustomPrompt="1"/>
          </p:nvPr>
        </p:nvSpPr>
        <p:spPr>
          <a:xfrm>
            <a:off x="16779600" y="4284000"/>
            <a:ext cx="5778000" cy="19368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3</a:t>
            </a:r>
          </a:p>
        </p:txBody>
      </p:sp>
      <p:grpSp>
        <p:nvGrpSpPr>
          <p:cNvPr id="17" name="Group 16"/>
          <p:cNvGrpSpPr/>
          <p:nvPr userDrawn="1"/>
        </p:nvGrpSpPr>
        <p:grpSpPr>
          <a:xfrm>
            <a:off x="8856000" y="12042000"/>
            <a:ext cx="5646902" cy="533400"/>
            <a:chOff x="16630538" y="12039600"/>
            <a:chExt cx="5646902" cy="533400"/>
          </a:xfrm>
        </p:grpSpPr>
        <p:sp>
          <p:nvSpPr>
            <p:cNvPr id="1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24" name="Line"/>
          <p:cNvSpPr/>
          <p:nvPr userDrawn="1"/>
        </p:nvSpPr>
        <p:spPr>
          <a:xfrm>
            <a:off x="1822054" y="4609877"/>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 points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chemeClr val="bg1"/>
                </a:solidFill>
                <a:latin typeface="Arial" charset="0"/>
                <a:ea typeface="Arial" charset="0"/>
                <a:cs typeface="Arial" charset="0"/>
              </a:defRPr>
            </a:lvl1pPr>
          </a:lstStyle>
          <a:p>
            <a:r>
              <a:rPr lang="en-US" dirty="0" smtClean="0"/>
              <a:t>Three points with text strong</a:t>
            </a:r>
            <a:endParaRPr lang="en-US" dirty="0"/>
          </a:p>
        </p:txBody>
      </p:sp>
      <p:sp>
        <p:nvSpPr>
          <p:cNvPr id="11" name="Subtitle"/>
          <p:cNvSpPr>
            <a:spLocks noGrp="1"/>
          </p:cNvSpPr>
          <p:nvPr>
            <p:ph type="body" sz="quarter" idx="21" hasCustomPrompt="1"/>
          </p:nvPr>
        </p:nvSpPr>
        <p:spPr>
          <a:xfrm>
            <a:off x="2502364"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header</a:t>
            </a:r>
          </a:p>
          <a:p>
            <a:r>
              <a:rPr lang="en-US" b="0" i="0" dirty="0" smtClean="0">
                <a:solidFill>
                  <a:schemeClr val="bg1"/>
                </a:solidFill>
                <a:latin typeface="Arial" charset="0"/>
                <a:ea typeface="Arial" charset="0"/>
                <a:cs typeface="Arial" charset="0"/>
              </a:rPr>
              <a:t>Be short and precise when you are using this column. Use maximum 4 lines of text to make things direct.</a:t>
            </a:r>
            <a:endParaRPr lang="en-US" b="0" i="0" dirty="0">
              <a:solidFill>
                <a:schemeClr val="bg1"/>
              </a:solidFill>
              <a:latin typeface="Arial" charset="0"/>
              <a:ea typeface="Arial" charset="0"/>
              <a:cs typeface="Arial" charset="0"/>
            </a:endParaRPr>
          </a:p>
        </p:txBody>
      </p:sp>
      <p:sp>
        <p:nvSpPr>
          <p:cNvPr id="13" name="Subtitle"/>
          <p:cNvSpPr>
            <a:spLocks noGrp="1"/>
          </p:cNvSpPr>
          <p:nvPr>
            <p:ph type="body" sz="quarter" idx="22" hasCustomPrompt="1"/>
          </p:nvPr>
        </p:nvSpPr>
        <p:spPr>
          <a:xfrm>
            <a:off x="16779600" y="6656400"/>
            <a:ext cx="57780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Really</a:t>
            </a:r>
          </a:p>
          <a:p>
            <a:r>
              <a:rPr lang="en-US" sz="3600" b="0" i="0" dirty="0" smtClean="0">
                <a:solidFill>
                  <a:schemeClr val="bg1"/>
                </a:solidFill>
                <a:latin typeface="Arial" charset="0"/>
                <a:ea typeface="Arial" charset="0"/>
                <a:cs typeface="Arial" charset="0"/>
              </a:rPr>
              <a:t>Of course you can use a shorter text and that is fine.</a:t>
            </a:r>
            <a:endParaRPr lang="en-US" sz="3600" b="0" i="0" dirty="0">
              <a:solidFill>
                <a:schemeClr val="bg1"/>
              </a:solidFill>
              <a:latin typeface="Arial" charset="0"/>
              <a:ea typeface="Arial" charset="0"/>
              <a:cs typeface="Arial" charset="0"/>
            </a:endParaRPr>
          </a:p>
        </p:txBody>
      </p:sp>
      <p:sp>
        <p:nvSpPr>
          <p:cNvPr id="16" name="Subtitle"/>
          <p:cNvSpPr>
            <a:spLocks noGrp="1"/>
          </p:cNvSpPr>
          <p:nvPr>
            <p:ph type="body" sz="quarter" idx="24" hasCustomPrompt="1"/>
          </p:nvPr>
        </p:nvSpPr>
        <p:spPr>
          <a:xfrm>
            <a:off x="9640983"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Only one line</a:t>
            </a:r>
          </a:p>
          <a:p>
            <a:r>
              <a:rPr lang="en-US" sz="3600" b="0" i="0" dirty="0" smtClean="0">
                <a:solidFill>
                  <a:schemeClr val="bg1"/>
                </a:solidFill>
                <a:latin typeface="Arial" charset="0"/>
                <a:ea typeface="Arial" charset="0"/>
                <a:cs typeface="Arial" charset="0"/>
              </a:rPr>
              <a:t>Be short and precise when you are using this column. Use maximum 4 lines of text to make things direct.</a:t>
            </a:r>
            <a:endParaRPr lang="en-US" sz="3600" b="0" i="0" dirty="0">
              <a:solidFill>
                <a:schemeClr val="bg1"/>
              </a:solidFill>
              <a:latin typeface="Arial" charset="0"/>
              <a:ea typeface="Arial" charset="0"/>
              <a:cs typeface="Arial" charset="0"/>
            </a:endParaRPr>
          </a:p>
        </p:txBody>
      </p:sp>
      <p:sp>
        <p:nvSpPr>
          <p:cNvPr id="20" name="Subtitle"/>
          <p:cNvSpPr>
            <a:spLocks noGrp="1"/>
          </p:cNvSpPr>
          <p:nvPr>
            <p:ph type="body" sz="quarter" idx="18" hasCustomPrompt="1"/>
          </p:nvPr>
        </p:nvSpPr>
        <p:spPr>
          <a:xfrm>
            <a:off x="2502364"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1</a:t>
            </a:r>
          </a:p>
        </p:txBody>
      </p:sp>
      <p:sp>
        <p:nvSpPr>
          <p:cNvPr id="21" name="Subtitle"/>
          <p:cNvSpPr>
            <a:spLocks noGrp="1"/>
          </p:cNvSpPr>
          <p:nvPr>
            <p:ph type="body" sz="quarter" idx="25" hasCustomPrompt="1"/>
          </p:nvPr>
        </p:nvSpPr>
        <p:spPr>
          <a:xfrm>
            <a:off x="9640983"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smtClean="0"/>
              <a:t>2</a:t>
            </a:r>
            <a:endParaRPr lang="en-US" dirty="0" smtClean="0"/>
          </a:p>
        </p:txBody>
      </p:sp>
      <p:sp>
        <p:nvSpPr>
          <p:cNvPr id="22" name="Subtitle"/>
          <p:cNvSpPr>
            <a:spLocks noGrp="1"/>
          </p:cNvSpPr>
          <p:nvPr>
            <p:ph type="body" sz="quarter" idx="26" hasCustomPrompt="1"/>
          </p:nvPr>
        </p:nvSpPr>
        <p:spPr>
          <a:xfrm>
            <a:off x="16779600"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3</a:t>
            </a:r>
          </a:p>
        </p:txBody>
      </p:sp>
      <p:grpSp>
        <p:nvGrpSpPr>
          <p:cNvPr id="24" name="Group 23"/>
          <p:cNvGrpSpPr/>
          <p:nvPr userDrawn="1"/>
        </p:nvGrpSpPr>
        <p:grpSpPr>
          <a:xfrm>
            <a:off x="8856000" y="12042000"/>
            <a:ext cx="5646902" cy="533400"/>
            <a:chOff x="16630538" y="12039600"/>
            <a:chExt cx="5646902" cy="533400"/>
          </a:xfrm>
        </p:grpSpPr>
        <p:sp>
          <p:nvSpPr>
            <p:cNvPr id="2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27" name="Line"/>
          <p:cNvSpPr/>
          <p:nvPr userDrawn="1"/>
        </p:nvSpPr>
        <p:spPr>
          <a:xfrm>
            <a:off x="8960673" y="4611632"/>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Line"/>
          <p:cNvSpPr/>
          <p:nvPr userDrawn="1"/>
        </p:nvSpPr>
        <p:spPr>
          <a:xfrm>
            <a:off x="16099292" y="4648469"/>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Line"/>
          <p:cNvSpPr/>
          <p:nvPr userDrawn="1"/>
        </p:nvSpPr>
        <p:spPr>
          <a:xfrm>
            <a:off x="1822054" y="4609877"/>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 points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Four points with text light</a:t>
            </a:r>
            <a:endParaRPr lang="en-US" dirty="0"/>
          </a:p>
        </p:txBody>
      </p:sp>
      <p:sp>
        <p:nvSpPr>
          <p:cNvPr id="11" name="Subtitle"/>
          <p:cNvSpPr>
            <a:spLocks noGrp="1"/>
          </p:cNvSpPr>
          <p:nvPr>
            <p:ph type="body" sz="quarter" idx="21" hasCustomPrompt="1"/>
          </p:nvPr>
        </p:nvSpPr>
        <p:spPr>
          <a:xfrm>
            <a:off x="2685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1</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sp>
        <p:nvSpPr>
          <p:cNvPr id="17" name="Subtitle"/>
          <p:cNvSpPr>
            <a:spLocks noGrp="1"/>
          </p:cNvSpPr>
          <p:nvPr>
            <p:ph type="body" sz="quarter" idx="22" hasCustomPrompt="1"/>
          </p:nvPr>
        </p:nvSpPr>
        <p:spPr>
          <a:xfrm>
            <a:off x="13089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2</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sp>
        <p:nvSpPr>
          <p:cNvPr id="19" name="Subtitle"/>
          <p:cNvSpPr>
            <a:spLocks noGrp="1"/>
          </p:cNvSpPr>
          <p:nvPr>
            <p:ph type="body" sz="quarter" idx="23" hasCustomPrompt="1"/>
          </p:nvPr>
        </p:nvSpPr>
        <p:spPr>
          <a:xfrm>
            <a:off x="2685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3</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sp>
        <p:nvSpPr>
          <p:cNvPr id="23" name="Subtitle"/>
          <p:cNvSpPr>
            <a:spLocks noGrp="1"/>
          </p:cNvSpPr>
          <p:nvPr>
            <p:ph type="body" sz="quarter" idx="24" hasCustomPrompt="1"/>
          </p:nvPr>
        </p:nvSpPr>
        <p:spPr>
          <a:xfrm>
            <a:off x="13089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4</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grpSp>
        <p:nvGrpSpPr>
          <p:cNvPr id="15" name="Group 14"/>
          <p:cNvGrpSpPr/>
          <p:nvPr userDrawn="1"/>
        </p:nvGrpSpPr>
        <p:grpSpPr>
          <a:xfrm>
            <a:off x="8856000" y="12042000"/>
            <a:ext cx="5646902" cy="533400"/>
            <a:chOff x="16630538" y="12039600"/>
            <a:chExt cx="5646902" cy="533400"/>
          </a:xfrm>
        </p:grpSpPr>
        <p:sp>
          <p:nvSpPr>
            <p:cNvPr id="16"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21" name="Rectangle"/>
          <p:cNvSpPr>
            <a:spLocks noGrp="1"/>
          </p:cNvSpPr>
          <p:nvPr>
            <p:ph type="body" sz="quarter" idx="25" hasCustomPrompt="1"/>
          </p:nvPr>
        </p:nvSpPr>
        <p:spPr>
          <a:xfrm>
            <a:off x="1822450"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2" name="Rectangle"/>
          <p:cNvSpPr>
            <a:spLocks noGrp="1"/>
          </p:cNvSpPr>
          <p:nvPr>
            <p:ph type="body" sz="quarter" idx="26" hasCustomPrompt="1"/>
          </p:nvPr>
        </p:nvSpPr>
        <p:spPr>
          <a:xfrm>
            <a:off x="12191206"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8" name="Rectangle"/>
          <p:cNvSpPr>
            <a:spLocks noGrp="1"/>
          </p:cNvSpPr>
          <p:nvPr>
            <p:ph type="body" sz="quarter" idx="27" hasCustomPrompt="1"/>
          </p:nvPr>
        </p:nvSpPr>
        <p:spPr>
          <a:xfrm>
            <a:off x="1822450"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9" name="Rectangle"/>
          <p:cNvSpPr>
            <a:spLocks noGrp="1"/>
          </p:cNvSpPr>
          <p:nvPr>
            <p:ph type="body" sz="quarter" idx="28" hasCustomPrompt="1"/>
          </p:nvPr>
        </p:nvSpPr>
        <p:spPr>
          <a:xfrm>
            <a:off x="12190413"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4 points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chemeClr val="bg1"/>
                </a:solidFill>
                <a:latin typeface="Arial" charset="0"/>
                <a:ea typeface="Arial" charset="0"/>
                <a:cs typeface="Arial" charset="0"/>
              </a:defRPr>
            </a:lvl1pPr>
          </a:lstStyle>
          <a:p>
            <a:r>
              <a:rPr lang="en-US" dirty="0" smtClean="0"/>
              <a:t>Four points with text strong</a:t>
            </a:r>
            <a:endParaRPr lang="en-US" dirty="0"/>
          </a:p>
        </p:txBody>
      </p:sp>
      <p:sp>
        <p:nvSpPr>
          <p:cNvPr id="11" name="Subtitle"/>
          <p:cNvSpPr>
            <a:spLocks noGrp="1"/>
          </p:cNvSpPr>
          <p:nvPr>
            <p:ph type="body" sz="quarter" idx="21" hasCustomPrompt="1"/>
          </p:nvPr>
        </p:nvSpPr>
        <p:spPr>
          <a:xfrm>
            <a:off x="2685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1</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sp>
        <p:nvSpPr>
          <p:cNvPr id="17" name="Subtitle"/>
          <p:cNvSpPr>
            <a:spLocks noGrp="1"/>
          </p:cNvSpPr>
          <p:nvPr>
            <p:ph type="body" sz="quarter" idx="22" hasCustomPrompt="1"/>
          </p:nvPr>
        </p:nvSpPr>
        <p:spPr>
          <a:xfrm>
            <a:off x="13089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2</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sp>
        <p:nvSpPr>
          <p:cNvPr id="19" name="Subtitle"/>
          <p:cNvSpPr>
            <a:spLocks noGrp="1"/>
          </p:cNvSpPr>
          <p:nvPr>
            <p:ph type="body" sz="quarter" idx="23" hasCustomPrompt="1"/>
          </p:nvPr>
        </p:nvSpPr>
        <p:spPr>
          <a:xfrm>
            <a:off x="2685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3</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sp>
        <p:nvSpPr>
          <p:cNvPr id="23" name="Subtitle"/>
          <p:cNvSpPr>
            <a:spLocks noGrp="1"/>
          </p:cNvSpPr>
          <p:nvPr>
            <p:ph type="body" sz="quarter" idx="24" hasCustomPrompt="1"/>
          </p:nvPr>
        </p:nvSpPr>
        <p:spPr>
          <a:xfrm>
            <a:off x="13089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4</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grpSp>
        <p:nvGrpSpPr>
          <p:cNvPr id="20" name="Group 19"/>
          <p:cNvGrpSpPr/>
          <p:nvPr userDrawn="1"/>
        </p:nvGrpSpPr>
        <p:grpSpPr>
          <a:xfrm>
            <a:off x="8856000" y="12042000"/>
            <a:ext cx="5646902" cy="533400"/>
            <a:chOff x="16630538" y="12039600"/>
            <a:chExt cx="5646902" cy="533400"/>
          </a:xfrm>
        </p:grpSpPr>
        <p:sp>
          <p:nvSpPr>
            <p:cNvPr id="2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22" name="Picture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15" name="Rectangle"/>
          <p:cNvSpPr>
            <a:spLocks noGrp="1"/>
          </p:cNvSpPr>
          <p:nvPr>
            <p:ph type="body" sz="quarter" idx="25" hasCustomPrompt="1"/>
          </p:nvPr>
        </p:nvSpPr>
        <p:spPr>
          <a:xfrm>
            <a:off x="1822450"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16" name="Rectangle"/>
          <p:cNvSpPr>
            <a:spLocks noGrp="1"/>
          </p:cNvSpPr>
          <p:nvPr>
            <p:ph type="body" sz="quarter" idx="26" hasCustomPrompt="1"/>
          </p:nvPr>
        </p:nvSpPr>
        <p:spPr>
          <a:xfrm>
            <a:off x="12191206"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18" name="Rectangle"/>
          <p:cNvSpPr>
            <a:spLocks noGrp="1"/>
          </p:cNvSpPr>
          <p:nvPr>
            <p:ph type="body" sz="quarter" idx="27" hasCustomPrompt="1"/>
          </p:nvPr>
        </p:nvSpPr>
        <p:spPr>
          <a:xfrm>
            <a:off x="1822450"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8" name="Rectangle"/>
          <p:cNvSpPr>
            <a:spLocks noGrp="1"/>
          </p:cNvSpPr>
          <p:nvPr>
            <p:ph type="body" sz="quarter" idx="28" hasCustomPrompt="1"/>
          </p:nvPr>
        </p:nvSpPr>
        <p:spPr>
          <a:xfrm>
            <a:off x="12190413"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8 points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Eight points with text light</a:t>
            </a:r>
            <a:endParaRPr lang="en-US" dirty="0"/>
          </a:p>
        </p:txBody>
      </p:sp>
      <p:sp>
        <p:nvSpPr>
          <p:cNvPr id="11" name="Subtitle"/>
          <p:cNvSpPr>
            <a:spLocks noGrp="1"/>
          </p:cNvSpPr>
          <p:nvPr>
            <p:ph type="body" sz="quarter" idx="21" hasCustomPrompt="1"/>
          </p:nvPr>
        </p:nvSpPr>
        <p:spPr>
          <a:xfrm>
            <a:off x="2254498"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1</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15" name="Subtitle"/>
          <p:cNvSpPr>
            <a:spLocks noGrp="1"/>
          </p:cNvSpPr>
          <p:nvPr>
            <p:ph type="body" sz="quarter" idx="22" hasCustomPrompt="1"/>
          </p:nvPr>
        </p:nvSpPr>
        <p:spPr>
          <a:xfrm>
            <a:off x="7336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2</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21" name="Subtitle"/>
          <p:cNvSpPr>
            <a:spLocks noGrp="1"/>
          </p:cNvSpPr>
          <p:nvPr>
            <p:ph type="body" sz="quarter" idx="23" hasCustomPrompt="1"/>
          </p:nvPr>
        </p:nvSpPr>
        <p:spPr>
          <a:xfrm>
            <a:off x="12790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3</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28" name="Subtitle"/>
          <p:cNvSpPr>
            <a:spLocks noGrp="1"/>
          </p:cNvSpPr>
          <p:nvPr>
            <p:ph type="body" sz="quarter" idx="24" hasCustomPrompt="1"/>
          </p:nvPr>
        </p:nvSpPr>
        <p:spPr>
          <a:xfrm>
            <a:off x="180936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4</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0" name="Subtitle"/>
          <p:cNvSpPr>
            <a:spLocks noGrp="1"/>
          </p:cNvSpPr>
          <p:nvPr>
            <p:ph type="body" sz="quarter" idx="25" hasCustomPrompt="1"/>
          </p:nvPr>
        </p:nvSpPr>
        <p:spPr>
          <a:xfrm>
            <a:off x="2254102"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5</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2" name="Subtitle"/>
          <p:cNvSpPr>
            <a:spLocks noGrp="1"/>
          </p:cNvSpPr>
          <p:nvPr>
            <p:ph type="body" sz="quarter" idx="26" hasCustomPrompt="1"/>
          </p:nvPr>
        </p:nvSpPr>
        <p:spPr>
          <a:xfrm>
            <a:off x="7337302" y="81864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6</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4" name="Subtitle"/>
          <p:cNvSpPr>
            <a:spLocks noGrp="1"/>
          </p:cNvSpPr>
          <p:nvPr>
            <p:ph type="body" sz="quarter" idx="27" hasCustomPrompt="1"/>
          </p:nvPr>
        </p:nvSpPr>
        <p:spPr>
          <a:xfrm>
            <a:off x="1278897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7</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6" name="Subtitle"/>
          <p:cNvSpPr>
            <a:spLocks noGrp="1"/>
          </p:cNvSpPr>
          <p:nvPr>
            <p:ph type="body" sz="quarter" idx="28" hasCustomPrompt="1"/>
          </p:nvPr>
        </p:nvSpPr>
        <p:spPr>
          <a:xfrm>
            <a:off x="18093204"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8</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grpSp>
        <p:nvGrpSpPr>
          <p:cNvPr id="23" name="Group 22"/>
          <p:cNvGrpSpPr/>
          <p:nvPr userDrawn="1"/>
        </p:nvGrpSpPr>
        <p:grpSpPr>
          <a:xfrm>
            <a:off x="8856000" y="12042000"/>
            <a:ext cx="5646902" cy="533400"/>
            <a:chOff x="16630538" y="12039600"/>
            <a:chExt cx="5646902" cy="533400"/>
          </a:xfrm>
        </p:grpSpPr>
        <p:sp>
          <p:nvSpPr>
            <p:cNvPr id="2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27" name="Rectangle"/>
          <p:cNvSpPr>
            <a:spLocks noGrp="1"/>
          </p:cNvSpPr>
          <p:nvPr>
            <p:ph type="body" sz="quarter" idx="29" hasCustomPrompt="1"/>
          </p:nvPr>
        </p:nvSpPr>
        <p:spPr>
          <a:xfrm>
            <a:off x="1822738"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38" name="Rectangle"/>
          <p:cNvSpPr>
            <a:spLocks noGrp="1"/>
          </p:cNvSpPr>
          <p:nvPr>
            <p:ph type="body" sz="quarter" idx="30" hasCustomPrompt="1"/>
          </p:nvPr>
        </p:nvSpPr>
        <p:spPr>
          <a:xfrm>
            <a:off x="69116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39" name="Rectangle"/>
          <p:cNvSpPr>
            <a:spLocks noGrp="1"/>
          </p:cNvSpPr>
          <p:nvPr>
            <p:ph type="body" sz="quarter" idx="31" hasCustomPrompt="1"/>
          </p:nvPr>
        </p:nvSpPr>
        <p:spPr>
          <a:xfrm>
            <a:off x="123188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0" name="Rectangle"/>
          <p:cNvSpPr>
            <a:spLocks noGrp="1"/>
          </p:cNvSpPr>
          <p:nvPr>
            <p:ph type="body" sz="quarter" idx="32" hasCustomPrompt="1"/>
          </p:nvPr>
        </p:nvSpPr>
        <p:spPr>
          <a:xfrm>
            <a:off x="176900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1" name="Rectangle"/>
          <p:cNvSpPr>
            <a:spLocks noGrp="1"/>
          </p:cNvSpPr>
          <p:nvPr>
            <p:ph type="body" sz="quarter" idx="33" hasCustomPrompt="1"/>
          </p:nvPr>
        </p:nvSpPr>
        <p:spPr>
          <a:xfrm>
            <a:off x="1822054"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2" name="Rectangle"/>
          <p:cNvSpPr>
            <a:spLocks noGrp="1"/>
          </p:cNvSpPr>
          <p:nvPr>
            <p:ph type="body" sz="quarter" idx="34" hasCustomPrompt="1"/>
          </p:nvPr>
        </p:nvSpPr>
        <p:spPr>
          <a:xfrm>
            <a:off x="69109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3" name="Rectangle"/>
          <p:cNvSpPr>
            <a:spLocks noGrp="1"/>
          </p:cNvSpPr>
          <p:nvPr>
            <p:ph type="body" sz="quarter" idx="35" hasCustomPrompt="1"/>
          </p:nvPr>
        </p:nvSpPr>
        <p:spPr>
          <a:xfrm>
            <a:off x="123181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4" name="Rectangle"/>
          <p:cNvSpPr>
            <a:spLocks noGrp="1"/>
          </p:cNvSpPr>
          <p:nvPr>
            <p:ph type="body" sz="quarter" idx="36" hasCustomPrompt="1"/>
          </p:nvPr>
        </p:nvSpPr>
        <p:spPr>
          <a:xfrm>
            <a:off x="176893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8 points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chemeClr val="bg1"/>
                </a:solidFill>
                <a:latin typeface="Arial" charset="0"/>
                <a:ea typeface="Arial" charset="0"/>
                <a:cs typeface="Arial" charset="0"/>
              </a:defRPr>
            </a:lvl1pPr>
          </a:lstStyle>
          <a:p>
            <a:r>
              <a:rPr lang="en-US" dirty="0" smtClean="0"/>
              <a:t>Eight points with text strong</a:t>
            </a:r>
            <a:endParaRPr lang="en-US" dirty="0"/>
          </a:p>
        </p:txBody>
      </p:sp>
      <p:sp>
        <p:nvSpPr>
          <p:cNvPr id="15" name="Subtitle"/>
          <p:cNvSpPr>
            <a:spLocks noGrp="1"/>
          </p:cNvSpPr>
          <p:nvPr>
            <p:ph type="body" sz="quarter" idx="22" hasCustomPrompt="1"/>
          </p:nvPr>
        </p:nvSpPr>
        <p:spPr>
          <a:xfrm>
            <a:off x="7336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2</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21" name="Subtitle"/>
          <p:cNvSpPr>
            <a:spLocks noGrp="1"/>
          </p:cNvSpPr>
          <p:nvPr>
            <p:ph type="body" sz="quarter" idx="23" hasCustomPrompt="1"/>
          </p:nvPr>
        </p:nvSpPr>
        <p:spPr>
          <a:xfrm>
            <a:off x="12790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3</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28" name="Subtitle"/>
          <p:cNvSpPr>
            <a:spLocks noGrp="1"/>
          </p:cNvSpPr>
          <p:nvPr>
            <p:ph type="body" sz="quarter" idx="24" hasCustomPrompt="1"/>
          </p:nvPr>
        </p:nvSpPr>
        <p:spPr>
          <a:xfrm>
            <a:off x="180936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4</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0" name="Subtitle"/>
          <p:cNvSpPr>
            <a:spLocks noGrp="1"/>
          </p:cNvSpPr>
          <p:nvPr>
            <p:ph type="body" sz="quarter" idx="25" hasCustomPrompt="1"/>
          </p:nvPr>
        </p:nvSpPr>
        <p:spPr>
          <a:xfrm>
            <a:off x="225360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5</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2" name="Subtitle"/>
          <p:cNvSpPr>
            <a:spLocks noGrp="1"/>
          </p:cNvSpPr>
          <p:nvPr>
            <p:ph type="body" sz="quarter" idx="26" hasCustomPrompt="1"/>
          </p:nvPr>
        </p:nvSpPr>
        <p:spPr>
          <a:xfrm>
            <a:off x="7336800" y="81864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6</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4" name="Subtitle"/>
          <p:cNvSpPr>
            <a:spLocks noGrp="1"/>
          </p:cNvSpPr>
          <p:nvPr>
            <p:ph type="body" sz="quarter" idx="27" hasCustomPrompt="1"/>
          </p:nvPr>
        </p:nvSpPr>
        <p:spPr>
          <a:xfrm>
            <a:off x="1279080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7</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6" name="Subtitle"/>
          <p:cNvSpPr>
            <a:spLocks noGrp="1"/>
          </p:cNvSpPr>
          <p:nvPr>
            <p:ph type="body" sz="quarter" idx="28" hasCustomPrompt="1"/>
          </p:nvPr>
        </p:nvSpPr>
        <p:spPr>
          <a:xfrm>
            <a:off x="1809360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8</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27" name="Subtitle"/>
          <p:cNvSpPr>
            <a:spLocks noGrp="1"/>
          </p:cNvSpPr>
          <p:nvPr>
            <p:ph type="body" sz="quarter" idx="29" hasCustomPrompt="1"/>
          </p:nvPr>
        </p:nvSpPr>
        <p:spPr>
          <a:xfrm>
            <a:off x="2253600" y="4609877"/>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1</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grpSp>
        <p:nvGrpSpPr>
          <p:cNvPr id="23" name="Group 22"/>
          <p:cNvGrpSpPr/>
          <p:nvPr userDrawn="1"/>
        </p:nvGrpSpPr>
        <p:grpSpPr>
          <a:xfrm>
            <a:off x="8856000" y="12042000"/>
            <a:ext cx="5646902" cy="533400"/>
            <a:chOff x="16630538" y="12039600"/>
            <a:chExt cx="5646902" cy="533400"/>
          </a:xfrm>
        </p:grpSpPr>
        <p:sp>
          <p:nvSpPr>
            <p:cNvPr id="2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38" name="Rectangle"/>
          <p:cNvSpPr>
            <a:spLocks noGrp="1"/>
          </p:cNvSpPr>
          <p:nvPr>
            <p:ph type="body" sz="quarter" idx="30" hasCustomPrompt="1"/>
          </p:nvPr>
        </p:nvSpPr>
        <p:spPr>
          <a:xfrm>
            <a:off x="1822738"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39" name="Rectangle"/>
          <p:cNvSpPr>
            <a:spLocks noGrp="1"/>
          </p:cNvSpPr>
          <p:nvPr>
            <p:ph type="body" sz="quarter" idx="31" hasCustomPrompt="1"/>
          </p:nvPr>
        </p:nvSpPr>
        <p:spPr>
          <a:xfrm>
            <a:off x="69116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0" name="Rectangle"/>
          <p:cNvSpPr>
            <a:spLocks noGrp="1"/>
          </p:cNvSpPr>
          <p:nvPr>
            <p:ph type="body" sz="quarter" idx="32" hasCustomPrompt="1"/>
          </p:nvPr>
        </p:nvSpPr>
        <p:spPr>
          <a:xfrm>
            <a:off x="123188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1" name="Rectangle"/>
          <p:cNvSpPr>
            <a:spLocks noGrp="1"/>
          </p:cNvSpPr>
          <p:nvPr>
            <p:ph type="body" sz="quarter" idx="33" hasCustomPrompt="1"/>
          </p:nvPr>
        </p:nvSpPr>
        <p:spPr>
          <a:xfrm>
            <a:off x="176900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2" name="Rectangle"/>
          <p:cNvSpPr>
            <a:spLocks noGrp="1"/>
          </p:cNvSpPr>
          <p:nvPr>
            <p:ph type="body" sz="quarter" idx="34" hasCustomPrompt="1"/>
          </p:nvPr>
        </p:nvSpPr>
        <p:spPr>
          <a:xfrm>
            <a:off x="1822054"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3" name="Rectangle"/>
          <p:cNvSpPr>
            <a:spLocks noGrp="1"/>
          </p:cNvSpPr>
          <p:nvPr>
            <p:ph type="body" sz="quarter" idx="35" hasCustomPrompt="1"/>
          </p:nvPr>
        </p:nvSpPr>
        <p:spPr>
          <a:xfrm>
            <a:off x="69109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4" name="Rectangle"/>
          <p:cNvSpPr>
            <a:spLocks noGrp="1"/>
          </p:cNvSpPr>
          <p:nvPr>
            <p:ph type="body" sz="quarter" idx="36" hasCustomPrompt="1"/>
          </p:nvPr>
        </p:nvSpPr>
        <p:spPr>
          <a:xfrm>
            <a:off x="123181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5" name="Rectangle"/>
          <p:cNvSpPr>
            <a:spLocks noGrp="1"/>
          </p:cNvSpPr>
          <p:nvPr>
            <p:ph type="body" sz="quarter" idx="37" hasCustomPrompt="1"/>
          </p:nvPr>
        </p:nvSpPr>
        <p:spPr>
          <a:xfrm>
            <a:off x="176893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Overlay">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alpha val="50000"/>
            </a:srgbClr>
          </a:solidFill>
        </p:spPr>
        <p:txBody>
          <a:bodyPr/>
          <a:lstStyle>
            <a:lvl1pPr marL="0" indent="0">
              <a:buNone/>
              <a:defRPr>
                <a:latin typeface="Arial" charset="0"/>
                <a:ea typeface="Arial" charset="0"/>
                <a:cs typeface="Arial" charset="0"/>
              </a:defRPr>
            </a:lvl1pPr>
          </a:lstStyle>
          <a:p>
            <a:r>
              <a:rPr lang="en-US" smtClean="0"/>
              <a:t> </a:t>
            </a:r>
            <a:endParaRPr lang="en-US"/>
          </a:p>
        </p:txBody>
      </p:sp>
      <p:sp>
        <p:nvSpPr>
          <p:cNvPr id="9" name="Title 1"/>
          <p:cNvSpPr>
            <a:spLocks noGrp="1"/>
          </p:cNvSpPr>
          <p:nvPr>
            <p:ph type="ctrTitle" hasCustomPrompt="1"/>
          </p:nvPr>
        </p:nvSpPr>
        <p:spPr>
          <a:xfrm>
            <a:off x="1822450" y="4025969"/>
            <a:ext cx="20737513" cy="5632311"/>
          </a:xfrm>
          <a:prstGeom prst="rect">
            <a:avLst/>
          </a:prstGeom>
        </p:spPr>
        <p:txBody>
          <a:bodyPr anchor="ctr">
            <a:spAutoFit/>
          </a:bodyPr>
          <a:lstStyle>
            <a:lvl1pPr algn="ctr">
              <a:lnSpc>
                <a:spcPct val="100000"/>
              </a:lnSpc>
              <a:defRPr sz="12000" b="1" i="0" spc="-150">
                <a:solidFill>
                  <a:schemeClr val="bg1"/>
                </a:solidFill>
                <a:latin typeface="Arial" charset="0"/>
                <a:ea typeface="Arial" charset="0"/>
                <a:cs typeface="Arial" charset="0"/>
              </a:defRPr>
            </a:lvl1pPr>
          </a:lstStyle>
          <a:p>
            <a:r>
              <a:rPr lang="en-US" dirty="0" smtClean="0"/>
              <a:t>We use a 50% transparency of a full-bleed photo when using text overlays</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 light">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412612" y="7955"/>
            <a:ext cx="13684250" cy="13684250"/>
          </a:xfrm>
          <a:prstGeom prst="rect">
            <a:avLst/>
          </a:prstGeom>
        </p:spPr>
      </p:pic>
      <p:sp>
        <p:nvSpPr>
          <p:cNvPr id="11" name="Title 1"/>
          <p:cNvSpPr>
            <a:spLocks noGrp="1"/>
          </p:cNvSpPr>
          <p:nvPr>
            <p:ph type="ctrTitle" hasCustomPrompt="1"/>
          </p:nvPr>
        </p:nvSpPr>
        <p:spPr>
          <a:xfrm>
            <a:off x="1821601" y="1729557"/>
            <a:ext cx="10370400" cy="1842385"/>
          </a:xfrm>
          <a:prstGeom prst="rect">
            <a:avLst/>
          </a:prstGeom>
        </p:spPr>
        <p:txBody>
          <a:bodyPr anchor="ctr">
            <a:noAutofit/>
          </a:bodyPr>
          <a:lstStyle>
            <a:lvl1pPr algn="l">
              <a:defRPr sz="12000" b="1" i="0">
                <a:solidFill>
                  <a:srgbClr val="141414"/>
                </a:solidFill>
                <a:latin typeface="Arial" charset="0"/>
                <a:ea typeface="Arial" charset="0"/>
                <a:cs typeface="Arial" charset="0"/>
              </a:defRPr>
            </a:lvl1pPr>
          </a:lstStyle>
          <a:p>
            <a:r>
              <a:rPr lang="en-US" dirty="0" smtClean="0"/>
              <a:t>Agenda</a:t>
            </a:r>
            <a:endParaRPr lang="en-US" dirty="0"/>
          </a:p>
        </p:txBody>
      </p:sp>
      <p:sp>
        <p:nvSpPr>
          <p:cNvPr id="14" name="Subtitle"/>
          <p:cNvSpPr>
            <a:spLocks noGrp="1"/>
          </p:cNvSpPr>
          <p:nvPr>
            <p:ph type="body" sz="quarter" idx="18" hasCustomPrompt="1"/>
          </p:nvPr>
        </p:nvSpPr>
        <p:spPr>
          <a:xfrm>
            <a:off x="1822450" y="43199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1</a:t>
            </a:r>
          </a:p>
        </p:txBody>
      </p:sp>
      <p:sp>
        <p:nvSpPr>
          <p:cNvPr id="5" name="Subtitle"/>
          <p:cNvSpPr>
            <a:spLocks noGrp="1"/>
          </p:cNvSpPr>
          <p:nvPr>
            <p:ph type="body" sz="quarter" idx="19" hasCustomPrompt="1"/>
          </p:nvPr>
        </p:nvSpPr>
        <p:spPr>
          <a:xfrm>
            <a:off x="1822054" y="558503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2</a:t>
            </a:r>
          </a:p>
        </p:txBody>
      </p:sp>
      <p:sp>
        <p:nvSpPr>
          <p:cNvPr id="6" name="Subtitle"/>
          <p:cNvSpPr>
            <a:spLocks noGrp="1"/>
          </p:cNvSpPr>
          <p:nvPr>
            <p:ph type="body" sz="quarter" idx="20" hasCustomPrompt="1"/>
          </p:nvPr>
        </p:nvSpPr>
        <p:spPr>
          <a:xfrm>
            <a:off x="1822054" y="685007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3</a:t>
            </a:r>
          </a:p>
        </p:txBody>
      </p:sp>
      <p:sp>
        <p:nvSpPr>
          <p:cNvPr id="7" name="Subtitle"/>
          <p:cNvSpPr>
            <a:spLocks noGrp="1"/>
          </p:cNvSpPr>
          <p:nvPr>
            <p:ph type="body" sz="quarter" idx="21" hasCustomPrompt="1"/>
          </p:nvPr>
        </p:nvSpPr>
        <p:spPr>
          <a:xfrm>
            <a:off x="1822054" y="811511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4</a:t>
            </a:r>
          </a:p>
        </p:txBody>
      </p:sp>
      <p:sp>
        <p:nvSpPr>
          <p:cNvPr id="8" name="Subtitle"/>
          <p:cNvSpPr>
            <a:spLocks noGrp="1"/>
          </p:cNvSpPr>
          <p:nvPr>
            <p:ph type="body" sz="quarter" idx="22" hasCustomPrompt="1"/>
          </p:nvPr>
        </p:nvSpPr>
        <p:spPr>
          <a:xfrm>
            <a:off x="1822054" y="938015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5</a:t>
            </a:r>
          </a:p>
        </p:txBody>
      </p:sp>
      <p:sp>
        <p:nvSpPr>
          <p:cNvPr id="9" name="Subtitle"/>
          <p:cNvSpPr>
            <a:spLocks noGrp="1"/>
          </p:cNvSpPr>
          <p:nvPr>
            <p:ph type="body" sz="quarter" idx="23" hasCustomPrompt="1"/>
          </p:nvPr>
        </p:nvSpPr>
        <p:spPr>
          <a:xfrm>
            <a:off x="1822054" y="106451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6</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White Gradient Right">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7" name="Rectangle"/>
          <p:cNvSpPr>
            <a:spLocks noGrp="1"/>
          </p:cNvSpPr>
          <p:nvPr>
            <p:ph type="body" sz="quarter" idx="24" hasCustomPrompt="1"/>
          </p:nvPr>
        </p:nvSpPr>
        <p:spPr>
          <a:xfrm>
            <a:off x="10895062" y="1365"/>
            <a:ext cx="13487350" cy="13684250"/>
          </a:xfrm>
          <a:prstGeom prst="roundRect">
            <a:avLst>
              <a:gd name="adj" fmla="val 0"/>
            </a:avLst>
          </a:prstGeom>
          <a:gradFill>
            <a:gsLst>
              <a:gs pos="0">
                <a:schemeClr val="accent1">
                  <a:lumMod val="0"/>
                  <a:lumOff val="100000"/>
                </a:schemeClr>
              </a:gs>
              <a:gs pos="100000">
                <a:schemeClr val="bg1">
                  <a:alpha val="0"/>
                </a:schemeClr>
              </a:gs>
            </a:gsLst>
            <a:lin ang="10800000" scaled="0"/>
          </a:gra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5" name="Title 1"/>
          <p:cNvSpPr>
            <a:spLocks noGrp="1"/>
          </p:cNvSpPr>
          <p:nvPr>
            <p:ph type="ctrTitle" hasCustomPrompt="1"/>
          </p:nvPr>
        </p:nvSpPr>
        <p:spPr>
          <a:xfrm>
            <a:off x="12190412" y="1463000"/>
            <a:ext cx="10964787" cy="7232749"/>
          </a:xfrm>
          <a:prstGeom prst="rect">
            <a:avLst/>
          </a:prstGeom>
        </p:spPr>
        <p:txBody>
          <a:bodyPr wrap="square" anchor="t">
            <a:spAutoFit/>
          </a:bodyPr>
          <a:lstStyle>
            <a:lvl1pPr marL="0" marR="0" indent="0" algn="r" defTabSz="1824594" rtl="0" eaLnBrk="1" fontAlgn="auto" latinLnBrk="0" hangingPunct="1">
              <a:lnSpc>
                <a:spcPct val="100000"/>
              </a:lnSpc>
              <a:spcBef>
                <a:spcPct val="0"/>
              </a:spcBef>
              <a:spcAft>
                <a:spcPts val="0"/>
              </a:spcAft>
              <a:buClrTx/>
              <a:buSzTx/>
              <a:buFontTx/>
              <a:buNone/>
              <a:tabLst/>
              <a:defRPr sz="4800" b="1" i="0" spc="-150" baseline="0">
                <a:solidFill>
                  <a:srgbClr val="141414"/>
                </a:solidFill>
                <a:latin typeface="Arial" charset="0"/>
                <a:ea typeface="Arial" charset="0"/>
                <a:cs typeface="Arial" charset="0"/>
              </a:defRPr>
            </a:lvl1pPr>
          </a:lstStyle>
          <a:p>
            <a:pPr algn="r"/>
            <a:r>
              <a:rPr lang="en-US" sz="8000" b="1" i="0" dirty="0" smtClean="0">
                <a:solidFill>
                  <a:srgbClr val="141414"/>
                </a:solidFill>
                <a:latin typeface="Arial" charset="0"/>
                <a:ea typeface="Arial" charset="0"/>
                <a:cs typeface="Arial" charset="0"/>
              </a:rPr>
              <a:t>Use a white gradient on light photos to create enough contrast for your text</a:t>
            </a:r>
            <a:br>
              <a:rPr lang="en-US" sz="8000" b="1" i="0" dirty="0" smtClean="0">
                <a:solidFill>
                  <a:srgbClr val="141414"/>
                </a:solidFill>
                <a:latin typeface="Arial" charset="0"/>
                <a:ea typeface="Arial" charset="0"/>
                <a:cs typeface="Arial" charset="0"/>
              </a:rPr>
            </a:br>
            <a:r>
              <a:rPr lang="en-US" sz="4800" b="0" i="0" dirty="0" smtClean="0">
                <a:solidFill>
                  <a:srgbClr val="141414"/>
                </a:solidFill>
                <a:latin typeface="Arial" charset="0"/>
                <a:ea typeface="Arial" charset="0"/>
                <a:cs typeface="Arial" charset="0"/>
              </a:rPr>
              <a:t>For the additional description use a lighter text style. Remember to keep it short. More talking less reading.</a:t>
            </a:r>
            <a:endParaRPr lang="en-US" sz="28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lack Gradient Right">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7" name="Rectangle"/>
          <p:cNvSpPr>
            <a:spLocks noGrp="1"/>
          </p:cNvSpPr>
          <p:nvPr>
            <p:ph type="body" sz="quarter" idx="24" hasCustomPrompt="1"/>
          </p:nvPr>
        </p:nvSpPr>
        <p:spPr>
          <a:xfrm>
            <a:off x="0" y="0"/>
            <a:ext cx="24395556" cy="13684250"/>
          </a:xfrm>
          <a:prstGeom prst="roundRect">
            <a:avLst>
              <a:gd name="adj" fmla="val 0"/>
            </a:avLst>
          </a:prstGeom>
          <a:gradFill flip="none" rotWithShape="1">
            <a:gsLst>
              <a:gs pos="0">
                <a:srgbClr val="141414">
                  <a:alpha val="50000"/>
                </a:srgbClr>
              </a:gs>
              <a:gs pos="60000">
                <a:srgbClr val="141414">
                  <a:alpha val="0"/>
                </a:srgbClr>
              </a:gs>
            </a:gsLst>
            <a:lin ang="10800000" scaled="0"/>
            <a:tileRect/>
          </a:gra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9" name="Title 1"/>
          <p:cNvSpPr>
            <a:spLocks noGrp="1"/>
          </p:cNvSpPr>
          <p:nvPr>
            <p:ph type="ctrTitle" hasCustomPrompt="1"/>
          </p:nvPr>
        </p:nvSpPr>
        <p:spPr>
          <a:xfrm>
            <a:off x="12190412" y="1441525"/>
            <a:ext cx="10964787" cy="7232749"/>
          </a:xfrm>
          <a:prstGeom prst="rect">
            <a:avLst/>
          </a:prstGeom>
        </p:spPr>
        <p:txBody>
          <a:bodyPr wrap="square" anchor="t">
            <a:spAutoFit/>
          </a:bodyPr>
          <a:lstStyle>
            <a:lvl1pPr algn="ctr">
              <a:lnSpc>
                <a:spcPct val="100000"/>
              </a:lnSpc>
              <a:defRPr sz="4800" b="1" i="0" spc="-150" baseline="0">
                <a:solidFill>
                  <a:schemeClr val="bg1"/>
                </a:solidFill>
                <a:latin typeface="Helvetica" charset="0"/>
                <a:ea typeface="Helvetica" charset="0"/>
                <a:cs typeface="Helvetica" charset="0"/>
              </a:defRPr>
            </a:lvl1pPr>
          </a:lstStyle>
          <a:p>
            <a:pPr algn="r"/>
            <a:r>
              <a:rPr lang="en-US" sz="8000" b="1" i="0" dirty="0" smtClean="0">
                <a:solidFill>
                  <a:schemeClr val="bg1"/>
                </a:solidFill>
                <a:latin typeface="Arial" charset="0"/>
                <a:ea typeface="Arial" charset="0"/>
                <a:cs typeface="Arial" charset="0"/>
              </a:rPr>
              <a:t>Use a dark gradient on dark photos to create enough contrast for your text</a:t>
            </a:r>
            <a:br>
              <a:rPr lang="en-US" sz="8000" b="1" i="0" dirty="0" smtClean="0">
                <a:solidFill>
                  <a:schemeClr val="bg1"/>
                </a:solidFill>
                <a:latin typeface="Arial" charset="0"/>
                <a:ea typeface="Arial" charset="0"/>
                <a:cs typeface="Arial" charset="0"/>
              </a:rPr>
            </a:br>
            <a:r>
              <a:rPr lang="en-US" sz="4800" b="0" i="0" dirty="0" smtClean="0">
                <a:solidFill>
                  <a:schemeClr val="bg1"/>
                </a:solidFill>
                <a:latin typeface="Arial" charset="0"/>
                <a:ea typeface="Arial" charset="0"/>
                <a:cs typeface="Arial" charset="0"/>
              </a:rPr>
              <a:t>For the additional description use a lighter text style. Remember to keep it short. More talking less reading.</a:t>
            </a:r>
            <a:endParaRPr lang="en-US" sz="2800" b="0" i="0" dirty="0">
              <a:solidFill>
                <a:schemeClr val="bg1"/>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lack Gradient Left">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7" name="Rectangle"/>
          <p:cNvSpPr>
            <a:spLocks noGrp="1"/>
          </p:cNvSpPr>
          <p:nvPr>
            <p:ph type="body" sz="quarter" idx="24" hasCustomPrompt="1"/>
          </p:nvPr>
        </p:nvSpPr>
        <p:spPr>
          <a:xfrm>
            <a:off x="0" y="0"/>
            <a:ext cx="24382413" cy="13684250"/>
          </a:xfrm>
          <a:prstGeom prst="roundRect">
            <a:avLst>
              <a:gd name="adj" fmla="val 0"/>
            </a:avLst>
          </a:prstGeom>
          <a:gradFill flip="none" rotWithShape="1">
            <a:gsLst>
              <a:gs pos="0">
                <a:srgbClr val="141414">
                  <a:alpha val="50000"/>
                </a:srgbClr>
              </a:gs>
              <a:gs pos="65000">
                <a:srgbClr val="141414">
                  <a:alpha val="0"/>
                </a:srgbClr>
              </a:gs>
            </a:gsLst>
            <a:lin ang="0" scaled="0"/>
            <a:tileRect/>
          </a:gra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 </a:t>
            </a:r>
            <a:endParaRPr lang="en-US" dirty="0"/>
          </a:p>
        </p:txBody>
      </p:sp>
      <p:sp>
        <p:nvSpPr>
          <p:cNvPr id="5" name="Title 1"/>
          <p:cNvSpPr>
            <a:spLocks noGrp="1"/>
          </p:cNvSpPr>
          <p:nvPr>
            <p:ph type="ctrTitle" hasCustomPrompt="1"/>
          </p:nvPr>
        </p:nvSpPr>
        <p:spPr>
          <a:xfrm>
            <a:off x="1822451" y="5298008"/>
            <a:ext cx="10964390" cy="7232749"/>
          </a:xfrm>
          <a:prstGeom prst="rect">
            <a:avLst/>
          </a:prstGeom>
        </p:spPr>
        <p:txBody>
          <a:bodyPr wrap="square" anchor="b">
            <a:spAutoFit/>
          </a:bodyPr>
          <a:lstStyle>
            <a:lvl1pPr marL="0" marR="0" indent="0" algn="l" defTabSz="1824594" rtl="0" eaLnBrk="1" fontAlgn="auto" latinLnBrk="0" hangingPunct="1">
              <a:lnSpc>
                <a:spcPct val="100000"/>
              </a:lnSpc>
              <a:spcBef>
                <a:spcPct val="0"/>
              </a:spcBef>
              <a:spcAft>
                <a:spcPts val="0"/>
              </a:spcAft>
              <a:buClrTx/>
              <a:buSzTx/>
              <a:buFontTx/>
              <a:buNone/>
              <a:tabLst/>
              <a:defRPr sz="9600" b="1" i="0" spc="-150" baseline="0">
                <a:solidFill>
                  <a:schemeClr val="bg1"/>
                </a:solidFill>
                <a:latin typeface="Helvetica" charset="0"/>
                <a:ea typeface="Helvetica" charset="0"/>
                <a:cs typeface="Helvetica" charset="0"/>
              </a:defRPr>
            </a:lvl1pPr>
          </a:lstStyle>
          <a:p>
            <a:pPr algn="l"/>
            <a:r>
              <a:rPr lang="en-US" sz="4800" b="0" i="0" dirty="0" smtClean="0">
                <a:solidFill>
                  <a:schemeClr val="bg1"/>
                </a:solidFill>
                <a:latin typeface="Arial" charset="0"/>
                <a:ea typeface="Arial" charset="0"/>
                <a:cs typeface="Arial" charset="0"/>
              </a:rPr>
              <a:t>For the additional description use a lighter text style. Remember to keep it short. More talking less reading.</a:t>
            </a:r>
            <a:br>
              <a:rPr lang="en-US" sz="4800" b="0" i="0" dirty="0" smtClean="0">
                <a:solidFill>
                  <a:schemeClr val="bg1"/>
                </a:solidFill>
                <a:latin typeface="Arial" charset="0"/>
                <a:ea typeface="Arial" charset="0"/>
                <a:cs typeface="Arial" charset="0"/>
              </a:rPr>
            </a:br>
            <a:r>
              <a:rPr lang="en-US" sz="8000" b="1" i="0" dirty="0" smtClean="0">
                <a:solidFill>
                  <a:schemeClr val="bg1"/>
                </a:solidFill>
                <a:latin typeface="Arial" charset="0"/>
                <a:ea typeface="Arial" charset="0"/>
                <a:cs typeface="Arial" charset="0"/>
              </a:rPr>
              <a:t>Use a dark gradient on dark photos to create enough contrast for your text</a:t>
            </a:r>
            <a:endParaRPr lang="en-US" sz="8000" b="1" i="0" dirty="0">
              <a:solidFill>
                <a:schemeClr val="bg1"/>
              </a:solidFill>
              <a:latin typeface="Helvetica" charset="0"/>
              <a:ea typeface="Helvetica" charset="0"/>
              <a:cs typeface="Helvetica"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Source Info">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5" name="Subtitle"/>
          <p:cNvSpPr>
            <a:spLocks noGrp="1"/>
          </p:cNvSpPr>
          <p:nvPr>
            <p:ph type="body" sz="quarter" idx="17" hasCustomPrompt="1"/>
          </p:nvPr>
        </p:nvSpPr>
        <p:spPr>
          <a:xfrm>
            <a:off x="9310886" y="12052800"/>
            <a:ext cx="5809662" cy="522000"/>
          </a:xfrm>
          <a:prstGeom prst="rect">
            <a:avLst/>
          </a:prstGeom>
        </p:spPr>
        <p:txBody>
          <a:bodyPr wrap="square" anchor="ctr"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2800" b="0" i="0" spc="-48">
                <a:solidFill>
                  <a:schemeClr val="bg1"/>
                </a:solidFill>
                <a:latin typeface="Arial" charset="0"/>
                <a:ea typeface="Arial" charset="0"/>
                <a:cs typeface="Arial" charset="0"/>
              </a:defRPr>
            </a:lvl1pPr>
          </a:lstStyle>
          <a:p>
            <a:r>
              <a:rPr lang="en-US" dirty="0" smtClean="0"/>
              <a:t>PGS office, source: </a:t>
            </a:r>
            <a:r>
              <a:rPr lang="en-US" dirty="0" err="1" smtClean="0"/>
              <a:t>pgs-soft.com</a:t>
            </a:r>
            <a:endParaRPr lang="en-US" dirty="0" smtClean="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ar Text">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1365"/>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6" name="Rectangle"/>
          <p:cNvSpPr>
            <a:spLocks noGrp="1"/>
          </p:cNvSpPr>
          <p:nvPr>
            <p:ph type="body" sz="quarter" idx="24" hasCustomPrompt="1"/>
          </p:nvPr>
        </p:nvSpPr>
        <p:spPr>
          <a:xfrm>
            <a:off x="-10230" y="1365"/>
            <a:ext cx="8352000" cy="13716000"/>
          </a:xfrm>
          <a:prstGeom prst="roundRect">
            <a:avLst>
              <a:gd name="adj" fmla="val 0"/>
            </a:avLst>
          </a:prstGeom>
          <a:solidFill>
            <a:srgbClr val="141414">
              <a:alpha val="80000"/>
            </a:srgbClr>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 </a:t>
            </a:r>
            <a:endParaRPr lang="en-US" dirty="0"/>
          </a:p>
        </p:txBody>
      </p:sp>
      <p:sp>
        <p:nvSpPr>
          <p:cNvPr id="7" name="Title 1"/>
          <p:cNvSpPr>
            <a:spLocks noGrp="1"/>
          </p:cNvSpPr>
          <p:nvPr>
            <p:ph type="ctrTitle" hasCustomPrompt="1"/>
          </p:nvPr>
        </p:nvSpPr>
        <p:spPr>
          <a:xfrm>
            <a:off x="932970" y="1513533"/>
            <a:ext cx="6465600" cy="2844000"/>
          </a:xfrm>
          <a:prstGeom prst="rect">
            <a:avLst/>
          </a:prstGeom>
        </p:spPr>
        <p:txBody>
          <a:bodyPr anchor="t">
            <a:noAutofit/>
          </a:bodyPr>
          <a:lstStyle>
            <a:lvl1pPr algn="ctr">
              <a:lnSpc>
                <a:spcPct val="100000"/>
              </a:lnSpc>
              <a:defRPr sz="6000" b="1" i="0" spc="-150" baseline="0">
                <a:solidFill>
                  <a:schemeClr val="bg1"/>
                </a:solidFill>
                <a:latin typeface="Arial" charset="0"/>
                <a:ea typeface="Arial" charset="0"/>
                <a:cs typeface="Arial" charset="0"/>
              </a:defRPr>
            </a:lvl1pPr>
          </a:lstStyle>
          <a:p>
            <a:r>
              <a:rPr lang="en-US" dirty="0" smtClean="0"/>
              <a:t>Use a transparent overlay over a full-width photo</a:t>
            </a:r>
            <a:endParaRPr lang="en-US" dirty="0"/>
          </a:p>
        </p:txBody>
      </p:sp>
      <p:sp>
        <p:nvSpPr>
          <p:cNvPr id="10" name="Line"/>
          <p:cNvSpPr>
            <a:spLocks noGrp="1"/>
          </p:cNvSpPr>
          <p:nvPr>
            <p:ph type="body" sz="quarter" idx="16" hasCustomPrompt="1"/>
          </p:nvPr>
        </p:nvSpPr>
        <p:spPr>
          <a:xfrm>
            <a:off x="3533712" y="11666994"/>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9" name="Subtitle"/>
          <p:cNvSpPr>
            <a:spLocks noGrp="1"/>
          </p:cNvSpPr>
          <p:nvPr>
            <p:ph type="body" sz="quarter" idx="21" hasCustomPrompt="1"/>
          </p:nvPr>
        </p:nvSpPr>
        <p:spPr>
          <a:xfrm>
            <a:off x="932970" y="5906021"/>
            <a:ext cx="6465600" cy="4524315"/>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Arial" charset="0"/>
                <a:ea typeface="Arial" charset="0"/>
                <a:cs typeface="Arial" charset="0"/>
              </a:defRPr>
            </a:lvl1pPr>
          </a:lstStyle>
          <a:p>
            <a:r>
              <a:rPr lang="en-US" sz="4800" b="0" dirty="0" smtClean="0"/>
              <a:t>Place this column wherever it makes sense on the photo. Select</a:t>
            </a:r>
            <a:r>
              <a:rPr lang="en-US" sz="4800" b="0" baseline="0" dirty="0" smtClean="0"/>
              <a:t> all and then deselect the photo. Hold *Shift* and move.</a:t>
            </a:r>
            <a:endParaRPr lang="en-US" sz="4800" b="0"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ar Points">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6" name="Rectangle"/>
          <p:cNvSpPr>
            <a:spLocks noGrp="1"/>
          </p:cNvSpPr>
          <p:nvPr>
            <p:ph type="body" sz="quarter" idx="24" hasCustomPrompt="1"/>
          </p:nvPr>
        </p:nvSpPr>
        <p:spPr>
          <a:xfrm>
            <a:off x="13955963" y="0"/>
            <a:ext cx="8348400" cy="13716000"/>
          </a:xfrm>
          <a:prstGeom prst="roundRect">
            <a:avLst>
              <a:gd name="adj" fmla="val 0"/>
            </a:avLst>
          </a:prstGeom>
          <a:solidFill>
            <a:srgbClr val="141414">
              <a:alpha val="80000"/>
            </a:srgbClr>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 </a:t>
            </a:r>
            <a:endParaRPr lang="en-US" dirty="0"/>
          </a:p>
        </p:txBody>
      </p:sp>
      <p:sp>
        <p:nvSpPr>
          <p:cNvPr id="7" name="Title 1"/>
          <p:cNvSpPr>
            <a:spLocks noGrp="1"/>
          </p:cNvSpPr>
          <p:nvPr>
            <p:ph type="ctrTitle" hasCustomPrompt="1"/>
          </p:nvPr>
        </p:nvSpPr>
        <p:spPr>
          <a:xfrm>
            <a:off x="14897363" y="1513533"/>
            <a:ext cx="6465600" cy="2844000"/>
          </a:xfrm>
          <a:prstGeom prst="rect">
            <a:avLst/>
          </a:prstGeom>
        </p:spPr>
        <p:txBody>
          <a:bodyPr anchor="t">
            <a:noAutofit/>
          </a:bodyPr>
          <a:lstStyle>
            <a:lvl1pPr algn="ctr">
              <a:lnSpc>
                <a:spcPct val="100000"/>
              </a:lnSpc>
              <a:defRPr sz="6000" b="1" i="0" spc="-150" baseline="0">
                <a:solidFill>
                  <a:schemeClr val="bg1"/>
                </a:solidFill>
                <a:latin typeface="Arial" charset="0"/>
                <a:ea typeface="Arial" charset="0"/>
                <a:cs typeface="Arial" charset="0"/>
              </a:defRPr>
            </a:lvl1pPr>
          </a:lstStyle>
          <a:p>
            <a:r>
              <a:rPr lang="en-US" dirty="0" smtClean="0"/>
              <a:t>Voiceover</a:t>
            </a:r>
            <a:br>
              <a:rPr lang="en-US" dirty="0" smtClean="0"/>
            </a:br>
            <a:r>
              <a:rPr lang="en-US" dirty="0" smtClean="0"/>
              <a:t>points only</a:t>
            </a:r>
            <a:endParaRPr lang="en-US" dirty="0"/>
          </a:p>
        </p:txBody>
      </p:sp>
      <p:sp>
        <p:nvSpPr>
          <p:cNvPr id="10" name="Line"/>
          <p:cNvSpPr>
            <a:spLocks noGrp="1"/>
          </p:cNvSpPr>
          <p:nvPr>
            <p:ph type="body" sz="quarter" idx="16" hasCustomPrompt="1"/>
          </p:nvPr>
        </p:nvSpPr>
        <p:spPr>
          <a:xfrm>
            <a:off x="17498105" y="11666994"/>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13" name="Subtitle"/>
          <p:cNvSpPr>
            <a:spLocks noGrp="1"/>
          </p:cNvSpPr>
          <p:nvPr>
            <p:ph type="body" sz="quarter" idx="21" hasCustomPrompt="1"/>
          </p:nvPr>
        </p:nvSpPr>
        <p:spPr>
          <a:xfrm>
            <a:off x="14897363" y="58896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Arial" charset="0"/>
                <a:ea typeface="Arial" charset="0"/>
                <a:cs typeface="Arial" charset="0"/>
              </a:defRPr>
            </a:lvl1pPr>
          </a:lstStyle>
          <a:p>
            <a:r>
              <a:rPr lang="en-US" sz="4800" b="1" dirty="0" smtClean="0"/>
              <a:t>Point 1</a:t>
            </a:r>
            <a:endParaRPr lang="en-US" sz="4800" b="1" dirty="0"/>
          </a:p>
        </p:txBody>
      </p:sp>
      <p:sp>
        <p:nvSpPr>
          <p:cNvPr id="14" name="Subtitle"/>
          <p:cNvSpPr>
            <a:spLocks noGrp="1"/>
          </p:cNvSpPr>
          <p:nvPr>
            <p:ph type="body" sz="quarter" idx="25" hasCustomPrompt="1"/>
          </p:nvPr>
        </p:nvSpPr>
        <p:spPr>
          <a:xfrm>
            <a:off x="14897363" y="97200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r>
              <a:rPr lang="en-US" sz="4800" b="0" dirty="0" smtClean="0">
                <a:solidFill>
                  <a:schemeClr val="bg1">
                    <a:alpha val="40000"/>
                  </a:schemeClr>
                </a:solidFill>
              </a:rPr>
              <a:t>Point 4</a:t>
            </a:r>
            <a:endParaRPr lang="en-US" sz="4800" b="0" dirty="0">
              <a:solidFill>
                <a:schemeClr val="bg1">
                  <a:alpha val="40000"/>
                </a:schemeClr>
              </a:solidFill>
            </a:endParaRPr>
          </a:p>
        </p:txBody>
      </p:sp>
      <p:sp>
        <p:nvSpPr>
          <p:cNvPr id="15" name="Subtitle"/>
          <p:cNvSpPr>
            <a:spLocks noGrp="1"/>
          </p:cNvSpPr>
          <p:nvPr>
            <p:ph type="body" sz="quarter" idx="26" hasCustomPrompt="1"/>
          </p:nvPr>
        </p:nvSpPr>
        <p:spPr>
          <a:xfrm>
            <a:off x="14897363" y="71664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r>
              <a:rPr lang="en-US" sz="4800" b="0" dirty="0" smtClean="0">
                <a:solidFill>
                  <a:schemeClr val="bg1">
                    <a:alpha val="40000"/>
                  </a:schemeClr>
                </a:solidFill>
              </a:rPr>
              <a:t>Point 2</a:t>
            </a:r>
            <a:endParaRPr lang="en-US" sz="4800" b="0" dirty="0">
              <a:solidFill>
                <a:schemeClr val="bg1">
                  <a:alpha val="40000"/>
                </a:schemeClr>
              </a:solidFill>
            </a:endParaRPr>
          </a:p>
        </p:txBody>
      </p:sp>
      <p:sp>
        <p:nvSpPr>
          <p:cNvPr id="16" name="Subtitle"/>
          <p:cNvSpPr>
            <a:spLocks noGrp="1"/>
          </p:cNvSpPr>
          <p:nvPr>
            <p:ph type="body" sz="quarter" idx="27" hasCustomPrompt="1"/>
          </p:nvPr>
        </p:nvSpPr>
        <p:spPr>
          <a:xfrm>
            <a:off x="14897363" y="84432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r>
              <a:rPr lang="en-US" sz="4800" b="0" dirty="0" smtClean="0">
                <a:solidFill>
                  <a:schemeClr val="bg1">
                    <a:alpha val="40000"/>
                  </a:schemeClr>
                </a:solidFill>
              </a:rPr>
              <a:t>Point 3</a:t>
            </a:r>
            <a:endParaRPr lang="en-US" sz="4800" b="0" dirty="0">
              <a:solidFill>
                <a:schemeClr val="bg1">
                  <a:alpha val="40000"/>
                </a:schemeClr>
              </a:solidFill>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ission or goal_Illustration Option">
    <p:bg>
      <p:bgPr>
        <a:solidFill>
          <a:schemeClr val="bg1"/>
        </a:solidFill>
        <a:effectLst/>
      </p:bgPr>
    </p:bg>
    <p:spTree>
      <p:nvGrpSpPr>
        <p:cNvPr id="1" name=""/>
        <p:cNvGrpSpPr/>
        <p:nvPr/>
      </p:nvGrpSpPr>
      <p:grpSpPr>
        <a:xfrm>
          <a:off x="0" y="0"/>
          <a:ext cx="0" cy="0"/>
          <a:chOff x="0" y="0"/>
          <a:chExt cx="0" cy="0"/>
        </a:xfrm>
      </p:grpSpPr>
      <p:sp>
        <p:nvSpPr>
          <p:cNvPr id="8" name="yoda.jpg"/>
          <p:cNvSpPr>
            <a:spLocks noGrp="1"/>
          </p:cNvSpPr>
          <p:nvPr>
            <p:ph type="pic" sz="quarter" idx="16" hasCustomPrompt="1"/>
          </p:nvPr>
        </p:nvSpPr>
        <p:spPr>
          <a:xfrm>
            <a:off x="13703374" y="4129200"/>
            <a:ext cx="8827200" cy="74016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MISSION</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 name="Rectangle 1"/>
          <p:cNvSpPr/>
          <p:nvPr userDrawn="1"/>
        </p:nvSpPr>
        <p:spPr>
          <a:xfrm>
            <a:off x="11443541" y="6518960"/>
            <a:ext cx="1493742" cy="646331"/>
          </a:xfrm>
          <a:prstGeom prst="rect">
            <a:avLst/>
          </a:prstGeom>
        </p:spPr>
        <p:txBody>
          <a:bodyPr wrap="none">
            <a:spAutoFit/>
          </a:bodyPr>
          <a:lstStyle/>
          <a:p>
            <a:r>
              <a:rPr lang="en-US" sz="3600" b="0" smtClean="0">
                <a:solidFill>
                  <a:schemeClr val="bg1">
                    <a:alpha val="40000"/>
                  </a:schemeClr>
                </a:solidFill>
              </a:rPr>
              <a:t>Point 1</a:t>
            </a:r>
            <a:endParaRPr lang="en-US" sz="3600" b="0">
              <a:solidFill>
                <a:schemeClr val="bg1">
                  <a:alpha val="40000"/>
                </a:schemeClr>
              </a:solidFill>
            </a:endParaRPr>
          </a:p>
        </p:txBody>
      </p:sp>
      <p:sp>
        <p:nvSpPr>
          <p:cNvPr id="9" name="Subtitle"/>
          <p:cNvSpPr>
            <a:spLocks noGrp="1"/>
          </p:cNvSpPr>
          <p:nvPr>
            <p:ph type="body" sz="quarter" idx="21" hasCustomPrompt="1"/>
          </p:nvPr>
        </p:nvSpPr>
        <p:spPr>
          <a:xfrm>
            <a:off x="1750046" y="2541600"/>
            <a:ext cx="12169352" cy="3785652"/>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400" b="0" i="0" spc="-36" baseline="0">
                <a:solidFill>
                  <a:schemeClr val="bg1"/>
                </a:solidFill>
                <a:latin typeface="Arial" charset="0"/>
                <a:ea typeface="Arial" charset="0"/>
                <a:cs typeface="Arial" charset="0"/>
              </a:defRPr>
            </a:lvl1pPr>
          </a:lstStyle>
          <a:p>
            <a:pPr algn="l"/>
            <a:r>
              <a:rPr lang="en-US" sz="4800" b="0" dirty="0" smtClean="0">
                <a:solidFill>
                  <a:srgbClr val="141414"/>
                </a:solidFill>
              </a:rPr>
              <a:t>Everything we create we believe is making its mark in </a:t>
            </a:r>
            <a:r>
              <a:rPr lang="en-US" sz="4800" b="0" dirty="0" smtClean="0">
                <a:solidFill>
                  <a:srgbClr val="FF7626"/>
                </a:solidFill>
              </a:rPr>
              <a:t>humans lives</a:t>
            </a:r>
            <a:r>
              <a:rPr lang="en-US" sz="4800" b="0" dirty="0" smtClean="0">
                <a:solidFill>
                  <a:srgbClr val="141414"/>
                </a:solidFill>
              </a:rPr>
              <a:t>. By understanding the true nature of people’s needs, we are shipping a unique experience that changes their day-to-day jobs for better.</a:t>
            </a:r>
            <a:endParaRPr lang="en-US" sz="4800" b="0" dirty="0">
              <a:solidFill>
                <a:srgbClr val="141414"/>
              </a:solidFill>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Mission or goal_Text Only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23" name="Subtitle"/>
          <p:cNvSpPr>
            <a:spLocks noGrp="1"/>
          </p:cNvSpPr>
          <p:nvPr>
            <p:ph type="body" sz="quarter" idx="17" hasCustomPrompt="1"/>
          </p:nvPr>
        </p:nvSpPr>
        <p:spPr>
          <a:xfrm>
            <a:off x="11063785" y="1081485"/>
            <a:ext cx="9840390"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MISSION</a:t>
            </a:r>
          </a:p>
        </p:txBody>
      </p:sp>
      <p:sp>
        <p:nvSpPr>
          <p:cNvPr id="26" name="Subtitle"/>
          <p:cNvSpPr>
            <a:spLocks noGrp="1"/>
          </p:cNvSpPr>
          <p:nvPr>
            <p:ph type="body" sz="quarter" idx="18" hasCustomPrompt="1"/>
          </p:nvPr>
        </p:nvSpPr>
        <p:spPr>
          <a:xfrm>
            <a:off x="1822451" y="3150000"/>
            <a:ext cx="20737512" cy="7478970"/>
          </a:xfrm>
          <a:prstGeom prst="rect">
            <a:avLst/>
          </a:prstGeom>
        </p:spPr>
        <p:txBody>
          <a:bodyPr anchor="t"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8000" b="1" i="0" spc="-150" baseline="0">
                <a:solidFill>
                  <a:srgbClr val="141414"/>
                </a:solidFill>
                <a:latin typeface="Arial" charset="0"/>
                <a:ea typeface="Arial" charset="0"/>
                <a:cs typeface="Arial" charset="0"/>
              </a:defRPr>
            </a:lvl1pPr>
          </a:lstStyle>
          <a:p>
            <a:r>
              <a:rPr lang="en-US" dirty="0" smtClean="0"/>
              <a:t>Everything we create we believe </a:t>
            </a:r>
            <a:br>
              <a:rPr lang="en-US" dirty="0" smtClean="0"/>
            </a:br>
            <a:r>
              <a:rPr lang="en-US" dirty="0" smtClean="0"/>
              <a:t>is making its mark in humans lives. </a:t>
            </a:r>
            <a:br>
              <a:rPr lang="en-US" dirty="0" smtClean="0"/>
            </a:br>
            <a:r>
              <a:rPr lang="en-US" dirty="0" smtClean="0"/>
              <a:t>By understanding the true nature of people’s needs, we are shipping a unique experience that changes their day-to-day jobs for better.</a:t>
            </a:r>
          </a:p>
        </p:txBody>
      </p:sp>
      <p:grpSp>
        <p:nvGrpSpPr>
          <p:cNvPr id="9" name="Group 8"/>
          <p:cNvGrpSpPr/>
          <p:nvPr userDrawn="1"/>
        </p:nvGrpSpPr>
        <p:grpSpPr>
          <a:xfrm>
            <a:off x="8856000"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3" name="Rectangle"/>
          <p:cNvSpPr>
            <a:spLocks noGrp="1"/>
          </p:cNvSpPr>
          <p:nvPr>
            <p:ph type="body" sz="quarter" idx="30" hasCustomPrompt="1"/>
          </p:nvPr>
        </p:nvSpPr>
        <p:spPr>
          <a:xfrm>
            <a:off x="10677600" y="1264251"/>
            <a:ext cx="295200" cy="4896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Mission or goal_Text Only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23" name="Subtitle"/>
          <p:cNvSpPr>
            <a:spLocks noGrp="1"/>
          </p:cNvSpPr>
          <p:nvPr>
            <p:ph type="body" sz="quarter" idx="17" hasCustomPrompt="1"/>
          </p:nvPr>
        </p:nvSpPr>
        <p:spPr>
          <a:xfrm>
            <a:off x="11063785" y="1081485"/>
            <a:ext cx="9840390"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MISSION</a:t>
            </a:r>
          </a:p>
        </p:txBody>
      </p:sp>
      <p:sp>
        <p:nvSpPr>
          <p:cNvPr id="26" name="Subtitle"/>
          <p:cNvSpPr>
            <a:spLocks noGrp="1"/>
          </p:cNvSpPr>
          <p:nvPr>
            <p:ph type="body" sz="quarter" idx="18" hasCustomPrompt="1"/>
          </p:nvPr>
        </p:nvSpPr>
        <p:spPr>
          <a:xfrm>
            <a:off x="1822451" y="3150000"/>
            <a:ext cx="20737512" cy="7478970"/>
          </a:xfrm>
          <a:prstGeom prst="rect">
            <a:avLst/>
          </a:prstGeom>
        </p:spPr>
        <p:txBody>
          <a:bodyPr anchor="t"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8000" b="1" i="0" spc="-150" baseline="0">
                <a:solidFill>
                  <a:schemeClr val="bg1"/>
                </a:solidFill>
                <a:latin typeface="Arial" charset="0"/>
                <a:ea typeface="Arial" charset="0"/>
                <a:cs typeface="Arial" charset="0"/>
              </a:defRPr>
            </a:lvl1pPr>
          </a:lstStyle>
          <a:p>
            <a:r>
              <a:rPr lang="en-US" dirty="0" smtClean="0"/>
              <a:t>Everything we create we believe </a:t>
            </a:r>
            <a:br>
              <a:rPr lang="en-US" dirty="0" smtClean="0"/>
            </a:br>
            <a:r>
              <a:rPr lang="en-US" dirty="0" smtClean="0"/>
              <a:t>is making its mark in humans lives. </a:t>
            </a:r>
            <a:br>
              <a:rPr lang="en-US" dirty="0" smtClean="0"/>
            </a:br>
            <a:r>
              <a:rPr lang="en-US" dirty="0" smtClean="0"/>
              <a:t>By understanding the true nature of people’s needs, we are shipping a unique experience that changes their day-to-day jobs for better.</a:t>
            </a:r>
          </a:p>
        </p:txBody>
      </p:sp>
      <p:grpSp>
        <p:nvGrpSpPr>
          <p:cNvPr id="13" name="Group 12"/>
          <p:cNvGrpSpPr/>
          <p:nvPr userDrawn="1"/>
        </p:nvGrpSpPr>
        <p:grpSpPr>
          <a:xfrm>
            <a:off x="8856000" y="12042000"/>
            <a:ext cx="5646902" cy="533400"/>
            <a:chOff x="16630538" y="12039600"/>
            <a:chExt cx="5646902" cy="533400"/>
          </a:xfrm>
        </p:grpSpPr>
        <p:sp>
          <p:nvSpPr>
            <p:cNvPr id="1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11" name="Rectangle"/>
          <p:cNvSpPr>
            <a:spLocks noGrp="1"/>
          </p:cNvSpPr>
          <p:nvPr>
            <p:ph type="body" sz="quarter" idx="30" hasCustomPrompt="1"/>
          </p:nvPr>
        </p:nvSpPr>
        <p:spPr>
          <a:xfrm>
            <a:off x="10677600" y="1264251"/>
            <a:ext cx="295200" cy="4896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Mission or goal_Photography Option">
    <p:bg>
      <p:bgPr>
        <a:solidFill>
          <a:schemeClr val="bg1"/>
        </a:solidFill>
        <a:effectLst/>
      </p:bgPr>
    </p:bg>
    <p:spTree>
      <p:nvGrpSpPr>
        <p:cNvPr id="1" name=""/>
        <p:cNvGrpSpPr/>
        <p:nvPr/>
      </p:nvGrpSpPr>
      <p:grpSpPr>
        <a:xfrm>
          <a:off x="0" y="0"/>
          <a:ext cx="0" cy="0"/>
          <a:chOff x="0" y="0"/>
          <a:chExt cx="0" cy="0"/>
        </a:xfrm>
      </p:grpSpPr>
      <p:sp>
        <p:nvSpPr>
          <p:cNvPr id="8" name="yoda.jpg"/>
          <p:cNvSpPr>
            <a:spLocks noGrp="1"/>
          </p:cNvSpPr>
          <p:nvPr>
            <p:ph type="pic" sz="quarter" idx="16" hasCustomPrompt="1"/>
          </p:nvPr>
        </p:nvSpPr>
        <p:spPr>
          <a:xfrm>
            <a:off x="357" y="6842124"/>
            <a:ext cx="24382056" cy="6912769"/>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MISSION</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1" name="Subtitle"/>
          <p:cNvSpPr>
            <a:spLocks noGrp="1"/>
          </p:cNvSpPr>
          <p:nvPr>
            <p:ph type="body" sz="quarter" idx="21" hasCustomPrompt="1"/>
          </p:nvPr>
        </p:nvSpPr>
        <p:spPr>
          <a:xfrm>
            <a:off x="1750045" y="2541599"/>
            <a:ext cx="18794089" cy="4300525"/>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pPr algn="l"/>
            <a:r>
              <a:rPr lang="en-US" sz="4800" b="0" dirty="0" smtClean="0">
                <a:solidFill>
                  <a:srgbClr val="141414"/>
                </a:solidFill>
              </a:rPr>
              <a:t>Everything we create we believe is making its mark in </a:t>
            </a:r>
            <a:r>
              <a:rPr lang="en-US" sz="4800" b="0" dirty="0" smtClean="0">
                <a:solidFill>
                  <a:srgbClr val="FF7626"/>
                </a:solidFill>
              </a:rPr>
              <a:t>humans lives</a:t>
            </a:r>
            <a:r>
              <a:rPr lang="en-US" sz="4800" b="0" dirty="0" smtClean="0">
                <a:solidFill>
                  <a:srgbClr val="141414"/>
                </a:solidFill>
              </a:rPr>
              <a:t>. By understanding the true nature of people’s needs, we are shipping a unique experience that changes their day-to-day jobs for better.</a:t>
            </a:r>
            <a:endParaRPr lang="en-US" sz="4800" b="0" dirty="0">
              <a:solidFill>
                <a:srgbClr val="141414"/>
              </a:solidFill>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_Black-center">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grpSp>
        <p:nvGrpSpPr>
          <p:cNvPr id="6" name="Group 5"/>
          <p:cNvGrpSpPr/>
          <p:nvPr userDrawn="1"/>
        </p:nvGrpSpPr>
        <p:grpSpPr>
          <a:xfrm>
            <a:off x="8856000" y="12042000"/>
            <a:ext cx="5646902" cy="533400"/>
            <a:chOff x="16630538" y="12039600"/>
            <a:chExt cx="5646902" cy="533400"/>
          </a:xfrm>
        </p:grpSpPr>
        <p:sp>
          <p:nvSpPr>
            <p:cNvPr id="7"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pace for Tables &amp; Drop-In Charts 1">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SPACE FOR TABLES AND CHARTS</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9" name="Content Placeholder 2"/>
          <p:cNvSpPr>
            <a:spLocks noGrp="1"/>
          </p:cNvSpPr>
          <p:nvPr>
            <p:ph sz="quarter" idx="18" hasCustomPrompt="1"/>
          </p:nvPr>
        </p:nvSpPr>
        <p:spPr>
          <a:xfrm>
            <a:off x="1822450" y="2809678"/>
            <a:ext cx="20737513"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pace for Tables &amp; Drop-In Charts 2">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7" name="Subtitle"/>
          <p:cNvSpPr>
            <a:spLocks noGrp="1"/>
          </p:cNvSpPr>
          <p:nvPr>
            <p:ph type="body" sz="quarter" idx="19" hasCustomPrompt="1"/>
          </p:nvPr>
        </p:nvSpPr>
        <p:spPr>
          <a:xfrm>
            <a:off x="12190413" y="4610806"/>
            <a:ext cx="10369550" cy="397031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
        <p:nvSpPr>
          <p:cNvPr id="8"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SPACE FOR TABLES AND CHARTS</a:t>
            </a:r>
          </a:p>
        </p:txBody>
      </p:sp>
      <p:sp>
        <p:nvSpPr>
          <p:cNvPr id="9"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0" name="Content Placeholder 2"/>
          <p:cNvSpPr>
            <a:spLocks noGrp="1"/>
          </p:cNvSpPr>
          <p:nvPr>
            <p:ph sz="quarter" idx="18" hasCustomPrompt="1"/>
          </p:nvPr>
        </p:nvSpPr>
        <p:spPr>
          <a:xfrm>
            <a:off x="1822451" y="2809678"/>
            <a:ext cx="8882150"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pace for Tables &amp; Drop-In Charts 3">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8"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SPACE FOR TABLES AND CHARTS</a:t>
            </a:r>
          </a:p>
        </p:txBody>
      </p:sp>
      <p:sp>
        <p:nvSpPr>
          <p:cNvPr id="9"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0" name="Content Placeholder 2"/>
          <p:cNvSpPr>
            <a:spLocks noGrp="1"/>
          </p:cNvSpPr>
          <p:nvPr>
            <p:ph sz="quarter" idx="18" hasCustomPrompt="1"/>
          </p:nvPr>
        </p:nvSpPr>
        <p:spPr>
          <a:xfrm>
            <a:off x="1822451" y="2809678"/>
            <a:ext cx="8882150"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
        <p:nvSpPr>
          <p:cNvPr id="11" name="Content Placeholder 2"/>
          <p:cNvSpPr>
            <a:spLocks noGrp="1"/>
          </p:cNvSpPr>
          <p:nvPr>
            <p:ph sz="quarter" idx="20" hasCustomPrompt="1"/>
          </p:nvPr>
        </p:nvSpPr>
        <p:spPr>
          <a:xfrm>
            <a:off x="13693450" y="2809678"/>
            <a:ext cx="8882150"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fault pag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CHAPTER TITLE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10" name="yoda.jpg"/>
          <p:cNvSpPr>
            <a:spLocks noGrp="1"/>
          </p:cNvSpPr>
          <p:nvPr>
            <p:ph type="pic" sz="quarter" idx="16" hasCustomPrompt="1"/>
          </p:nvPr>
        </p:nvSpPr>
        <p:spPr>
          <a:xfrm>
            <a:off x="17228363" y="2541600"/>
            <a:ext cx="5331600" cy="5828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Subtitle"/>
          <p:cNvSpPr>
            <a:spLocks noGrp="1"/>
          </p:cNvSpPr>
          <p:nvPr>
            <p:ph type="body" sz="quarter" idx="21" hasCustomPrompt="1"/>
          </p:nvPr>
        </p:nvSpPr>
        <p:spPr>
          <a:xfrm>
            <a:off x="1750045" y="2541599"/>
            <a:ext cx="12387153" cy="7663636"/>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Arial" charset="0"/>
                <a:ea typeface="Arial" charset="0"/>
                <a:cs typeface="Arial" charset="0"/>
              </a:defRPr>
            </a:lvl1pPr>
          </a:lstStyle>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 Now, let's see if we can't figure out what you are, my little friend. And where you come from. </a:t>
            </a:r>
          </a:p>
          <a:p>
            <a:pPr algn="l"/>
            <a:endParaRPr lang="en-US" sz="3600" b="0" i="0" dirty="0" smtClean="0">
              <a:solidFill>
                <a:srgbClr val="141414"/>
              </a:solidFill>
              <a:latin typeface="Arial" charset="0"/>
              <a:ea typeface="Arial" charset="0"/>
              <a:cs typeface="Arial" charset="0"/>
            </a:endParaRPr>
          </a:p>
          <a:p>
            <a:pPr algn="l"/>
            <a:r>
              <a:rPr lang="en-US" sz="4800" b="1" i="0" dirty="0" smtClean="0">
                <a:solidFill>
                  <a:srgbClr val="141414"/>
                </a:solidFill>
                <a:latin typeface="Arial" charset="0"/>
                <a:ea typeface="Arial" charset="0"/>
                <a:cs typeface="Arial" charset="0"/>
              </a:rPr>
              <a:t>I saw part of the message he was... I seem to have found it. </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So was I, if you'll remember. He is too old. Yes, too old to begin the training. But I've learned so much. Will he finished what he begins? I won't fail you - I'm not afraid. Oh, you will be. You will be.</a:t>
            </a:r>
            <a:endParaRPr lang="en-US" sz="36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eaveBehind_Grey Box Text with Supporting Text">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SOME HEADER HERE</a:t>
            </a:r>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9" name="Rectangle"/>
          <p:cNvSpPr>
            <a:spLocks noGrp="1"/>
          </p:cNvSpPr>
          <p:nvPr>
            <p:ph type="body" sz="quarter" idx="24" hasCustomPrompt="1"/>
          </p:nvPr>
        </p:nvSpPr>
        <p:spPr>
          <a:xfrm>
            <a:off x="1855190"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4800" b="0" i="0" spc="-24" baseline="0">
                <a:solidFill>
                  <a:schemeClr val="accent2">
                    <a:hueOff val="-11349316"/>
                    <a:satOff val="-100000"/>
                    <a:lumOff val="-34701"/>
                  </a:schemeClr>
                </a:solidFill>
                <a:latin typeface="Arial" charset="0"/>
                <a:ea typeface="Arial" charset="0"/>
                <a:cs typeface="Arial" charset="0"/>
              </a:defRPr>
            </a:lvl1pPr>
          </a:lstStyle>
          <a:p>
            <a:pPr algn="l"/>
            <a:r>
              <a:rPr lang="en-US" sz="4800" b="1" i="0" dirty="0" smtClean="0">
                <a:solidFill>
                  <a:srgbClr val="141414"/>
                </a:solidFill>
                <a:latin typeface="Arial" charset="0"/>
                <a:ea typeface="Arial" charset="0"/>
                <a:cs typeface="Arial" charset="0"/>
              </a:rPr>
              <a:t>“A person who never made a mistake never tried anything new.” </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Albert Einstein’s quote above points to the issue we all face when learning.</a:t>
            </a:r>
            <a:endParaRPr lang="en-US" sz="3600" b="0" i="0" dirty="0">
              <a:solidFill>
                <a:srgbClr val="141414"/>
              </a:solidFill>
              <a:latin typeface="Arial" charset="0"/>
              <a:ea typeface="Arial" charset="0"/>
              <a:cs typeface="Arial" charset="0"/>
            </a:endParaRPr>
          </a:p>
        </p:txBody>
      </p:sp>
      <p:sp>
        <p:nvSpPr>
          <p:cNvPr id="11" name="Subtitle"/>
          <p:cNvSpPr>
            <a:spLocks noGrp="1"/>
          </p:cNvSpPr>
          <p:nvPr>
            <p:ph type="body" sz="quarter" idx="21" hasCustomPrompt="1"/>
          </p:nvPr>
        </p:nvSpPr>
        <p:spPr>
          <a:xfrm>
            <a:off x="9022854" y="3607937"/>
            <a:ext cx="13537109" cy="6555641"/>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Helvetica" charset="0"/>
                <a:ea typeface="Helvetica" charset="0"/>
                <a:cs typeface="Helvetica" charset="0"/>
              </a:defRPr>
            </a:lvl1pPr>
          </a:lstStyle>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 Now, let's see if we can't figure out what you are, my little friend. And where you come from. </a:t>
            </a:r>
          </a:p>
          <a:p>
            <a:pPr algn="l"/>
            <a:endParaRPr lang="en-US" sz="3600" b="0" i="0" dirty="0" smtClean="0">
              <a:solidFill>
                <a:srgbClr val="141414"/>
              </a:solidFill>
              <a:latin typeface="Arial" charset="0"/>
              <a:ea typeface="Arial" charset="0"/>
              <a:cs typeface="Arial" charset="0"/>
            </a:endParaRPr>
          </a:p>
          <a:p>
            <a:pPr algn="l"/>
            <a:r>
              <a:rPr lang="en-US" sz="4800" b="1" i="0" dirty="0" smtClean="0">
                <a:solidFill>
                  <a:srgbClr val="141414"/>
                </a:solidFill>
                <a:latin typeface="Arial" charset="0"/>
                <a:ea typeface="Arial" charset="0"/>
                <a:cs typeface="Arial" charset="0"/>
              </a:rPr>
              <a:t>I saw part of the message he was... I seem to have found it. </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So was I, if you'll remember. He is too old. Yes, too old to begin the training. But I've learned so much. Will he finished what he begins? I won't fail you - I'm not afraid. Oh, you will be. You will be.</a:t>
            </a:r>
            <a:endParaRPr lang="en-US" sz="36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LeaveBehind_3 Grey Box Areas">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SOME HEADER HERE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144360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9" name="Rectangle"/>
          <p:cNvSpPr>
            <a:spLocks noGrp="1"/>
          </p:cNvSpPr>
          <p:nvPr>
            <p:ph type="body" sz="quarter" idx="24" hasCustomPrompt="1"/>
          </p:nvPr>
        </p:nvSpPr>
        <p:spPr>
          <a:xfrm>
            <a:off x="1855190"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6000" b="1" i="0" dirty="0" smtClean="0">
                <a:solidFill>
                  <a:srgbClr val="141414"/>
                </a:solidFill>
                <a:latin typeface="Arial" charset="0"/>
                <a:ea typeface="Arial" charset="0"/>
                <a:cs typeface="Arial" charset="0"/>
              </a:rPr>
              <a:t>Talking </a:t>
            </a:r>
          </a:p>
          <a:p>
            <a:pPr algn="l"/>
            <a:r>
              <a:rPr lang="en-US" sz="6000" b="1" i="0" dirty="0" smtClean="0">
                <a:solidFill>
                  <a:srgbClr val="141414"/>
                </a:solidFill>
                <a:latin typeface="Arial" charset="0"/>
                <a:ea typeface="Arial" charset="0"/>
                <a:cs typeface="Arial" charset="0"/>
              </a:rPr>
              <a:t>Point</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a:t>
            </a:r>
            <a:endParaRPr lang="en-US" sz="3600" b="0" i="0" dirty="0">
              <a:solidFill>
                <a:srgbClr val="141414"/>
              </a:solidFill>
              <a:latin typeface="Arial" charset="0"/>
              <a:ea typeface="Arial" charset="0"/>
              <a:cs typeface="Arial" charset="0"/>
            </a:endParaRPr>
          </a:p>
        </p:txBody>
      </p:sp>
      <p:sp>
        <p:nvSpPr>
          <p:cNvPr id="10" name="Rectangle"/>
          <p:cNvSpPr>
            <a:spLocks noGrp="1"/>
          </p:cNvSpPr>
          <p:nvPr>
            <p:ph type="body" sz="quarter" idx="25" hasCustomPrompt="1"/>
          </p:nvPr>
        </p:nvSpPr>
        <p:spPr>
          <a:xfrm>
            <a:off x="8911974"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6000" b="1" i="0" dirty="0" smtClean="0">
                <a:solidFill>
                  <a:srgbClr val="141414"/>
                </a:solidFill>
                <a:latin typeface="Arial" charset="0"/>
                <a:ea typeface="Arial" charset="0"/>
                <a:cs typeface="Arial" charset="0"/>
              </a:rPr>
              <a:t>Talking </a:t>
            </a:r>
          </a:p>
          <a:p>
            <a:pPr algn="l"/>
            <a:r>
              <a:rPr lang="en-US" sz="6000" b="1" i="0" dirty="0" smtClean="0">
                <a:solidFill>
                  <a:srgbClr val="141414"/>
                </a:solidFill>
                <a:latin typeface="Arial" charset="0"/>
                <a:ea typeface="Arial" charset="0"/>
                <a:cs typeface="Arial" charset="0"/>
              </a:rPr>
              <a:t>Point</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a:t>
            </a:r>
            <a:endParaRPr lang="en-US" sz="3600" b="0" i="0" dirty="0">
              <a:solidFill>
                <a:srgbClr val="141414"/>
              </a:solidFill>
              <a:latin typeface="Arial" charset="0"/>
              <a:ea typeface="Arial" charset="0"/>
              <a:cs typeface="Arial" charset="0"/>
            </a:endParaRPr>
          </a:p>
        </p:txBody>
      </p:sp>
      <p:sp>
        <p:nvSpPr>
          <p:cNvPr id="11" name="Rectangle"/>
          <p:cNvSpPr>
            <a:spLocks noGrp="1"/>
          </p:cNvSpPr>
          <p:nvPr>
            <p:ph type="body" sz="quarter" idx="26" hasCustomPrompt="1"/>
          </p:nvPr>
        </p:nvSpPr>
        <p:spPr>
          <a:xfrm>
            <a:off x="15968758"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6000" b="1" i="0" dirty="0" smtClean="0">
                <a:solidFill>
                  <a:srgbClr val="141414"/>
                </a:solidFill>
                <a:latin typeface="Arial" charset="0"/>
                <a:ea typeface="Arial" charset="0"/>
                <a:cs typeface="Arial" charset="0"/>
              </a:rPr>
              <a:t>Talking </a:t>
            </a:r>
          </a:p>
          <a:p>
            <a:pPr algn="l"/>
            <a:r>
              <a:rPr lang="en-US" sz="6000" b="1" i="0" dirty="0" smtClean="0">
                <a:solidFill>
                  <a:srgbClr val="141414"/>
                </a:solidFill>
                <a:latin typeface="Arial" charset="0"/>
                <a:ea typeface="Arial" charset="0"/>
                <a:cs typeface="Arial" charset="0"/>
              </a:rPr>
              <a:t>Point</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a:t>
            </a:r>
            <a:endParaRPr lang="en-US" sz="3600" b="0" i="0" dirty="0">
              <a:solidFill>
                <a:srgbClr val="141414"/>
              </a:solidFill>
              <a:latin typeface="Arial" charset="0"/>
              <a:ea typeface="Arial" charset="0"/>
              <a:cs typeface="Arial" charset="0"/>
            </a:endParaRPr>
          </a:p>
        </p:txBody>
      </p:sp>
      <p:grpSp>
        <p:nvGrpSpPr>
          <p:cNvPr id="12" name="Group 11"/>
          <p:cNvGrpSpPr/>
          <p:nvPr userDrawn="1"/>
        </p:nvGrpSpPr>
        <p:grpSpPr>
          <a:xfrm>
            <a:off x="8856000" y="12042000"/>
            <a:ext cx="5646902" cy="533400"/>
            <a:chOff x="16630538" y="12039600"/>
            <a:chExt cx="5646902" cy="533400"/>
          </a:xfrm>
        </p:grpSpPr>
        <p:sp>
          <p:nvSpPr>
            <p:cNvPr id="1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Recommendatio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822448" y="4518000"/>
            <a:ext cx="20739600" cy="595440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p:cNvSpPr>
            <a:spLocks noGrp="1"/>
          </p:cNvSpPr>
          <p:nvPr>
            <p:ph type="body" sz="quarter" idx="28" hasCustomPrompt="1"/>
          </p:nvPr>
        </p:nvSpPr>
        <p:spPr>
          <a:xfrm>
            <a:off x="12205589" y="3715200"/>
            <a:ext cx="5112000" cy="7689600"/>
          </a:xfrm>
          <a:prstGeom prst="roundRect">
            <a:avLst>
              <a:gd name="adj" fmla="val 0"/>
            </a:avLst>
          </a:prstGeom>
          <a:solidFill>
            <a:schemeClr val="bg1"/>
          </a:solidFill>
          <a:ln w="25400">
            <a:solidFill>
              <a:srgbClr val="FF7626"/>
            </a:solidFill>
          </a:ln>
        </p:spPr>
        <p:txBody>
          <a:bodyPr lIns="720000" tIns="720000" rIns="720000" bIns="720000" anchor="t">
            <a:noAutofit/>
          </a:bodyPr>
          <a:lstStyle>
            <a:lvl1pPr marL="0" indent="0" algn="l" defTabSz="825500">
              <a:spcBef>
                <a:spcPts val="0"/>
              </a:spcBef>
              <a:buSzTx/>
              <a:buNone/>
              <a:defRPr sz="3600" b="0" i="0" spc="-24" baseline="0">
                <a:solidFill>
                  <a:schemeClr val="accent2">
                    <a:hueOff val="-11349316"/>
                    <a:satOff val="-100000"/>
                    <a:lumOff val="-34701"/>
                  </a:schemeClr>
                </a:solidFill>
                <a:latin typeface="Helvetica" charset="0"/>
                <a:ea typeface="Helvetica" charset="0"/>
                <a:cs typeface="Helvetica" charset="0"/>
              </a:defRPr>
            </a:lvl1pPr>
          </a:lstStyle>
          <a:p>
            <a:r>
              <a:rPr lang="en-US" dirty="0" smtClean="0">
                <a:solidFill>
                  <a:srgbClr val="141414"/>
                </a:solidFill>
                <a:effectLst/>
                <a:latin typeface="Helvetica" charset="0"/>
              </a:rPr>
              <a:t> </a:t>
            </a:r>
            <a:endParaRPr lang="en-US" dirty="0">
              <a:solidFill>
                <a:srgbClr val="141414"/>
              </a:solidFill>
              <a:effectLst/>
              <a:latin typeface="Helvetica" charset="0"/>
            </a:endParaRPr>
          </a:p>
        </p:txBody>
      </p:sp>
      <p:sp>
        <p:nvSpPr>
          <p:cNvPr id="10" name="Slide Number Placeholder 5"/>
          <p:cNvSpPr>
            <a:spLocks noGrp="1"/>
          </p:cNvSpPr>
          <p:nvPr>
            <p:ph type="sldNum" sz="quarter" idx="4"/>
          </p:nvPr>
        </p:nvSpPr>
        <p:spPr>
          <a:xfrm>
            <a:off x="144360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Recommendation</a:t>
            </a:r>
            <a:endParaRPr lang="en-US" dirty="0"/>
          </a:p>
        </p:txBody>
      </p:sp>
      <p:sp>
        <p:nvSpPr>
          <p:cNvPr id="11" name="Subtitle"/>
          <p:cNvSpPr>
            <a:spLocks noGrp="1"/>
          </p:cNvSpPr>
          <p:nvPr>
            <p:ph type="body" sz="quarter" idx="21" hasCustomPrompt="1"/>
          </p:nvPr>
        </p:nvSpPr>
        <p:spPr>
          <a:xfrm>
            <a:off x="2459670" y="761715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12" name="yoda.jpg"/>
          <p:cNvSpPr>
            <a:spLocks noGrp="1"/>
          </p:cNvSpPr>
          <p:nvPr>
            <p:ph type="pic" sz="quarter" idx="16" hasCustomPrompt="1"/>
          </p:nvPr>
        </p:nvSpPr>
        <p:spPr>
          <a:xfrm>
            <a:off x="3278601"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8262523" y="756000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14" name="yoda.jpg"/>
          <p:cNvSpPr>
            <a:spLocks noGrp="1"/>
          </p:cNvSpPr>
          <p:nvPr>
            <p:ph type="pic" sz="quarter" idx="23" hasCustomPrompt="1"/>
          </p:nvPr>
        </p:nvSpPr>
        <p:spPr>
          <a:xfrm>
            <a:off x="18836718"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7007420" y="4518000"/>
            <a:ext cx="1" cy="5954400"/>
          </a:xfrm>
          <a:prstGeom prst="line">
            <a:avLst/>
          </a:prstGeom>
          <a:ln w="63500">
            <a:solidFill>
              <a:schemeClr val="bg1"/>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7727288" y="756000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17" name="yoda.jpg"/>
          <p:cNvSpPr>
            <a:spLocks noGrp="1"/>
          </p:cNvSpPr>
          <p:nvPr>
            <p:ph type="pic" sz="quarter" idx="25" hasCustomPrompt="1"/>
          </p:nvPr>
        </p:nvSpPr>
        <p:spPr>
          <a:xfrm>
            <a:off x="8464640"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8" name="Line"/>
          <p:cNvSpPr/>
          <p:nvPr userDrawn="1"/>
        </p:nvSpPr>
        <p:spPr>
          <a:xfrm>
            <a:off x="17424000" y="4518000"/>
            <a:ext cx="1" cy="5954400"/>
          </a:xfrm>
          <a:prstGeom prst="line">
            <a:avLst/>
          </a:prstGeom>
          <a:ln w="127000">
            <a:solidFill>
              <a:srgbClr val="CCCCCC"/>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Line"/>
          <p:cNvSpPr/>
          <p:nvPr userDrawn="1"/>
        </p:nvSpPr>
        <p:spPr>
          <a:xfrm>
            <a:off x="12153600" y="4518000"/>
            <a:ext cx="1" cy="5954400"/>
          </a:xfrm>
          <a:prstGeom prst="line">
            <a:avLst/>
          </a:prstGeom>
          <a:ln w="127000">
            <a:solidFill>
              <a:srgbClr val="CCCCCC"/>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ubtitle"/>
          <p:cNvSpPr>
            <a:spLocks noGrp="1"/>
          </p:cNvSpPr>
          <p:nvPr>
            <p:ph type="body" sz="quarter" idx="26" hasCustomPrompt="1"/>
          </p:nvPr>
        </p:nvSpPr>
        <p:spPr>
          <a:xfrm>
            <a:off x="12994906" y="756000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21" name="yoda.jpg"/>
          <p:cNvSpPr>
            <a:spLocks noGrp="1"/>
          </p:cNvSpPr>
          <p:nvPr>
            <p:ph type="pic" sz="quarter" idx="27" hasCustomPrompt="1"/>
          </p:nvPr>
        </p:nvSpPr>
        <p:spPr>
          <a:xfrm>
            <a:off x="13650679"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5" name="Line"/>
          <p:cNvSpPr/>
          <p:nvPr userDrawn="1"/>
        </p:nvSpPr>
        <p:spPr>
          <a:xfrm>
            <a:off x="12047189" y="4518000"/>
            <a:ext cx="1" cy="5954400"/>
          </a:xfrm>
          <a:prstGeom prst="line">
            <a:avLst/>
          </a:prstGeom>
          <a:ln w="63500">
            <a:solidFill>
              <a:schemeClr val="bg1"/>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Line"/>
          <p:cNvSpPr/>
          <p:nvPr userDrawn="1"/>
        </p:nvSpPr>
        <p:spPr>
          <a:xfrm>
            <a:off x="17519797" y="4518000"/>
            <a:ext cx="1" cy="5954400"/>
          </a:xfrm>
          <a:prstGeom prst="line">
            <a:avLst/>
          </a:prstGeom>
          <a:ln w="63500">
            <a:solidFill>
              <a:schemeClr val="bg1"/>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Rectangle"/>
          <p:cNvSpPr>
            <a:spLocks noGrp="1"/>
          </p:cNvSpPr>
          <p:nvPr>
            <p:ph type="body" sz="quarter" idx="30" hasCustomPrompt="1"/>
          </p:nvPr>
        </p:nvSpPr>
        <p:spPr>
          <a:xfrm rot="2700000">
            <a:off x="15119035" y="4177650"/>
            <a:ext cx="2851371" cy="654364"/>
          </a:xfrm>
          <a:prstGeom prst="trapezoid">
            <a:avLst>
              <a:gd name="adj" fmla="val 97050"/>
            </a:avLst>
          </a:prstGeom>
          <a:solidFill>
            <a:srgbClr val="FF7626"/>
          </a:solidFill>
          <a:ln w="25400">
            <a:noFill/>
          </a:ln>
        </p:spPr>
        <p:txBody>
          <a:bodyPr lIns="180000" tIns="180000" rIns="180000" bIns="180000" anchor="ctr">
            <a:normAutofit/>
          </a:bodyPr>
          <a:lstStyle>
            <a:lvl1pPr marL="0" indent="0" algn="ctr" defTabSz="825500">
              <a:spcBef>
                <a:spcPts val="0"/>
              </a:spcBef>
              <a:buSzTx/>
              <a:buNone/>
              <a:defRPr sz="2100" b="1" i="0" spc="-24" baseline="0">
                <a:solidFill>
                  <a:schemeClr val="bg1"/>
                </a:solidFill>
                <a:latin typeface="Arial" charset="0"/>
                <a:ea typeface="Arial" charset="0"/>
                <a:cs typeface="Arial" charset="0"/>
              </a:defRPr>
            </a:lvl1pPr>
          </a:lstStyle>
          <a:p>
            <a:pPr algn="ctr"/>
            <a:r>
              <a:rPr lang="en-US" sz="2100" dirty="0" smtClean="0">
                <a:solidFill>
                  <a:schemeClr val="bg1"/>
                </a:solidFill>
                <a:latin typeface="Arial" charset="0"/>
                <a:ea typeface="Arial" charset="0"/>
                <a:cs typeface="Arial" charset="0"/>
              </a:rPr>
              <a:t>POPULAR</a:t>
            </a:r>
            <a:endParaRPr lang="en-US" sz="2100" dirty="0">
              <a:solidFill>
                <a:schemeClr val="bg1"/>
              </a:solidFill>
              <a:latin typeface="Arial" charset="0"/>
              <a:ea typeface="Arial" charset="0"/>
              <a:cs typeface="Arial" charset="0"/>
            </a:endParaRPr>
          </a:p>
        </p:txBody>
      </p:sp>
      <p:grpSp>
        <p:nvGrpSpPr>
          <p:cNvPr id="23" name="Group 22"/>
          <p:cNvGrpSpPr/>
          <p:nvPr userDrawn="1"/>
        </p:nvGrpSpPr>
        <p:grpSpPr>
          <a:xfrm>
            <a:off x="8856000" y="12042000"/>
            <a:ext cx="5646902" cy="533400"/>
            <a:chOff x="16630538" y="12039600"/>
            <a:chExt cx="5646902" cy="533400"/>
          </a:xfrm>
        </p:grpSpPr>
        <p:sp>
          <p:nvSpPr>
            <p:cNvPr id="27"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ullet Subtext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441525"/>
            <a:ext cx="20737513" cy="2431435"/>
          </a:xfrm>
          <a:prstGeom prst="rect">
            <a:avLst/>
          </a:prstGeom>
        </p:spPr>
        <p:txBody>
          <a:bodyPr anchor="t">
            <a:spAutoFit/>
          </a:bodyPr>
          <a:lstStyle>
            <a:lvl1pPr algn="l">
              <a:lnSpc>
                <a:spcPct val="100000"/>
              </a:lnSpc>
              <a:defRPr sz="3600" b="0" i="0" spc="-150">
                <a:solidFill>
                  <a:srgbClr val="141414"/>
                </a:solidFill>
                <a:latin typeface="Helvetica" charset="0"/>
                <a:ea typeface="Helvetica" charset="0"/>
                <a:cs typeface="Helvetica" charset="0"/>
              </a:defRPr>
            </a:lvl1pPr>
          </a:lstStyle>
          <a:p>
            <a:pPr algn="l"/>
            <a:r>
              <a:rPr lang="en-US" sz="8000" b="1" dirty="0" smtClean="0">
                <a:latin typeface="Arial" charset="0"/>
                <a:ea typeface="Arial" charset="0"/>
                <a:cs typeface="Arial" charset="0"/>
              </a:rPr>
              <a:t>A good way to do bullets when you must</a:t>
            </a:r>
            <a:br>
              <a:rPr lang="en-US" sz="8000" b="1" dirty="0" smtClean="0">
                <a:latin typeface="Arial" charset="0"/>
                <a:ea typeface="Arial" charset="0"/>
                <a:cs typeface="Arial" charset="0"/>
              </a:rPr>
            </a:br>
            <a:r>
              <a:rPr lang="en-US" b="0" dirty="0" smtClean="0">
                <a:latin typeface="Arial" charset="0"/>
                <a:ea typeface="Arial" charset="0"/>
                <a:cs typeface="Arial" charset="0"/>
              </a:rPr>
              <a:t>Keep your bullet points short and sweet. Do most of your explanation in voiceover but don’t be redundant! Only visually show what’s necessary.</a:t>
            </a:r>
            <a:endParaRPr lang="en-US" sz="2800" b="0" dirty="0">
              <a:latin typeface="Arial" charset="0"/>
              <a:ea typeface="Arial" charset="0"/>
              <a:cs typeface="Arial" charset="0"/>
            </a:endParaRPr>
          </a:p>
        </p:txBody>
      </p:sp>
      <p:sp>
        <p:nvSpPr>
          <p:cNvPr id="31" name="Subtitle"/>
          <p:cNvSpPr>
            <a:spLocks noGrp="1"/>
          </p:cNvSpPr>
          <p:nvPr>
            <p:ph type="body" sz="quarter" idx="21" hasCustomPrompt="1"/>
          </p:nvPr>
        </p:nvSpPr>
        <p:spPr>
          <a:xfrm>
            <a:off x="12191206" y="5760000"/>
            <a:ext cx="8348400" cy="3652282"/>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Helvetica" charset="0"/>
                <a:ea typeface="Helvetica" charset="0"/>
                <a:cs typeface="Helvetica" charset="0"/>
              </a:defRPr>
            </a:lvl1pPr>
          </a:lstStyle>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Think before you fire off a bullet! Is this really ideal for a presentation?</a:t>
            </a:r>
          </a:p>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Hit *Enter* if you want to create a new bullet. Hit *</a:t>
            </a:r>
            <a:r>
              <a:rPr lang="en-US" sz="3600" dirty="0" err="1" smtClean="0">
                <a:latin typeface="Arial" charset="0"/>
                <a:ea typeface="Arial" charset="0"/>
                <a:cs typeface="Arial" charset="0"/>
              </a:rPr>
              <a:t>Shift+Enter</a:t>
            </a:r>
            <a:r>
              <a:rPr lang="en-US" sz="3600" dirty="0" smtClean="0">
                <a:latin typeface="Arial" charset="0"/>
                <a:ea typeface="Arial" charset="0"/>
                <a:cs typeface="Arial" charset="0"/>
              </a:rPr>
              <a:t>* if you want a new line under the same bullet.</a:t>
            </a:r>
          </a:p>
        </p:txBody>
      </p:sp>
      <p:sp>
        <p:nvSpPr>
          <p:cNvPr id="32" name="Subtitle"/>
          <p:cNvSpPr>
            <a:spLocks noGrp="1"/>
          </p:cNvSpPr>
          <p:nvPr>
            <p:ph type="body" sz="quarter" idx="22" hasCustomPrompt="1"/>
          </p:nvPr>
        </p:nvSpPr>
        <p:spPr>
          <a:xfrm>
            <a:off x="1822450" y="5760000"/>
            <a:ext cx="8348400" cy="3652282"/>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Arial" charset="0"/>
                <a:ea typeface="Arial" charset="0"/>
                <a:cs typeface="Arial" charset="0"/>
              </a:defRPr>
            </a:lvl1pPr>
          </a:lstStyle>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Think before you fire off a bullet! Is this really ideal for a presentation?</a:t>
            </a:r>
          </a:p>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Hit *Enter* if you want to create a new bullet. Hit *</a:t>
            </a:r>
            <a:r>
              <a:rPr lang="en-US" sz="3600" dirty="0" err="1" smtClean="0">
                <a:latin typeface="Arial" charset="0"/>
                <a:ea typeface="Arial" charset="0"/>
                <a:cs typeface="Arial" charset="0"/>
              </a:rPr>
              <a:t>Shift+Enter</a:t>
            </a:r>
            <a:r>
              <a:rPr lang="en-US" sz="3600" dirty="0" smtClean="0">
                <a:latin typeface="Arial" charset="0"/>
                <a:ea typeface="Arial" charset="0"/>
                <a:cs typeface="Arial" charset="0"/>
              </a:rPr>
              <a:t>* if you want a new line under the same bullet.</a:t>
            </a:r>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4" name="Line"/>
          <p:cNvSpPr>
            <a:spLocks noGrp="1"/>
          </p:cNvSpPr>
          <p:nvPr>
            <p:ph type="body" sz="quarter" idx="23" hasCustomPrompt="1"/>
          </p:nvPr>
        </p:nvSpPr>
        <p:spPr>
          <a:xfrm>
            <a:off x="1818000" y="4816478"/>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Numbers Subtext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441525"/>
            <a:ext cx="20737513" cy="2431435"/>
          </a:xfrm>
          <a:prstGeom prst="rect">
            <a:avLst/>
          </a:prstGeom>
        </p:spPr>
        <p:txBody>
          <a:bodyPr anchor="t">
            <a:spAutoFit/>
          </a:bodyPr>
          <a:lstStyle>
            <a:lvl1pPr algn="l">
              <a:lnSpc>
                <a:spcPct val="100000"/>
              </a:lnSpc>
              <a:defRPr sz="3600" b="0" i="0" spc="-150">
                <a:solidFill>
                  <a:srgbClr val="141414"/>
                </a:solidFill>
                <a:latin typeface="Helvetica" charset="0"/>
                <a:ea typeface="Helvetica" charset="0"/>
                <a:cs typeface="Helvetica" charset="0"/>
              </a:defRPr>
            </a:lvl1pPr>
          </a:lstStyle>
          <a:p>
            <a:r>
              <a:rPr lang="en-US" sz="8000" b="1" dirty="0" smtClean="0">
                <a:latin typeface="Arial" charset="0"/>
                <a:ea typeface="Arial" charset="0"/>
                <a:cs typeface="Arial" charset="0"/>
              </a:rPr>
              <a:t>A good way to do bullets when you must</a:t>
            </a:r>
            <a:br>
              <a:rPr lang="en-US" sz="8000" b="1" dirty="0" smtClean="0">
                <a:latin typeface="Arial" charset="0"/>
                <a:ea typeface="Arial" charset="0"/>
                <a:cs typeface="Arial" charset="0"/>
              </a:rPr>
            </a:br>
            <a:r>
              <a:rPr lang="en-US" b="0" dirty="0" smtClean="0">
                <a:latin typeface="Arial" charset="0"/>
                <a:ea typeface="Arial" charset="0"/>
                <a:cs typeface="Arial" charset="0"/>
              </a:rPr>
              <a:t>Keep your bullet points short and sweet. Do most of your explanation in voiceover but don’t be redundant! Only visually show what’s necessary.</a:t>
            </a:r>
            <a:endParaRPr lang="en-US" dirty="0"/>
          </a:p>
        </p:txBody>
      </p:sp>
      <p:sp>
        <p:nvSpPr>
          <p:cNvPr id="31" name="Subtitle"/>
          <p:cNvSpPr>
            <a:spLocks noGrp="1"/>
          </p:cNvSpPr>
          <p:nvPr>
            <p:ph type="body" sz="quarter" idx="21" hasCustomPrompt="1"/>
          </p:nvPr>
        </p:nvSpPr>
        <p:spPr>
          <a:xfrm>
            <a:off x="12191206" y="5760000"/>
            <a:ext cx="8348400" cy="3652282"/>
          </a:xfrm>
          <a:prstGeom prst="rect">
            <a:avLst/>
          </a:prstGeom>
        </p:spPr>
        <p:txBody>
          <a:bodyPr wrap="square" anchor="t" anchorCtr="0">
            <a:spAutoFit/>
          </a:bodyPr>
          <a:lstStyle>
            <a:lvl1pPr marL="540000" marR="0" indent="-540000" algn="l" defTabSz="825500" eaLnBrk="1" fontAlgn="auto" latinLnBrk="0" hangingPunct="1">
              <a:lnSpc>
                <a:spcPct val="110000"/>
              </a:lnSpc>
              <a:spcBef>
                <a:spcPts val="4000"/>
              </a:spcBef>
              <a:spcAft>
                <a:spcPts val="0"/>
              </a:spcAft>
              <a:buClr>
                <a:srgbClr val="FF7626"/>
              </a:buClr>
              <a:buSzPct val="100000"/>
              <a:buFont typeface="+mj-lt"/>
              <a:buAutoNum type="arabicPeriod" startAt="3"/>
              <a:tabLst/>
              <a:defRPr sz="3600" b="0" i="0" spc="-36" baseline="0">
                <a:solidFill>
                  <a:schemeClr val="accent2">
                    <a:hueOff val="-11349316"/>
                    <a:satOff val="-100000"/>
                    <a:lumOff val="-34701"/>
                  </a:schemeClr>
                </a:solidFill>
                <a:latin typeface="Helvetica" charset="0"/>
                <a:ea typeface="Helvetica" charset="0"/>
                <a:cs typeface="Helvetica" charset="0"/>
              </a:defRPr>
            </a:lvl1pPr>
          </a:lstStyle>
          <a:p>
            <a:pPr marL="540000" indent="-540000" algn="l" defTabSz="825500">
              <a:lnSpc>
                <a:spcPct val="110000"/>
              </a:lnSpc>
              <a:spcBef>
                <a:spcPts val="4000"/>
              </a:spcBef>
              <a:buClr>
                <a:srgbClr val="FF7626"/>
              </a:buClr>
              <a:buSzPct val="100000"/>
              <a:buFont typeface="+mj-lt"/>
              <a:buAutoNum type="arabicPeriod" startAt="3"/>
              <a:defRPr sz="3600" b="0" spc="-36">
                <a:solidFill>
                  <a:schemeClr val="accent2">
                    <a:hueOff val="-11349316"/>
                    <a:satOff val="-100000"/>
                    <a:lumOff val="-34701"/>
                  </a:schemeClr>
                </a:solidFill>
              </a:defRPr>
            </a:pPr>
            <a:r>
              <a:rPr lang="en-US" dirty="0" smtClean="0">
                <a:latin typeface="Arial" charset="0"/>
                <a:ea typeface="Arial" charset="0"/>
                <a:cs typeface="Arial" charset="0"/>
              </a:rPr>
              <a:t>Think before you fire off a bullet! Is this really ideal for a presentation?</a:t>
            </a:r>
          </a:p>
          <a:p>
            <a:pPr marL="540000" indent="-540000" algn="l" defTabSz="825500">
              <a:lnSpc>
                <a:spcPct val="110000"/>
              </a:lnSpc>
              <a:spcBef>
                <a:spcPts val="4000"/>
              </a:spcBef>
              <a:buClr>
                <a:srgbClr val="FF7626"/>
              </a:buClr>
              <a:buSzPct val="100000"/>
              <a:buFont typeface="+mj-lt"/>
              <a:buAutoNum type="arabicPeriod" startAt="3"/>
              <a:defRPr sz="3600" b="0" spc="-36">
                <a:solidFill>
                  <a:schemeClr val="accent2">
                    <a:hueOff val="-11349316"/>
                    <a:satOff val="-100000"/>
                    <a:lumOff val="-34701"/>
                  </a:schemeClr>
                </a:solidFill>
              </a:defRPr>
            </a:pPr>
            <a:r>
              <a:rPr lang="en-US" dirty="0" smtClean="0">
                <a:latin typeface="Arial" charset="0"/>
                <a:ea typeface="Arial" charset="0"/>
                <a:cs typeface="Arial" charset="0"/>
              </a:rPr>
              <a:t>Hit *Enter* if you want to create a new bullet. Hit *</a:t>
            </a:r>
            <a:r>
              <a:rPr lang="en-US" dirty="0" err="1" smtClean="0">
                <a:latin typeface="Arial" charset="0"/>
                <a:ea typeface="Arial" charset="0"/>
                <a:cs typeface="Arial" charset="0"/>
              </a:rPr>
              <a:t>Shift+Enter</a:t>
            </a:r>
            <a:r>
              <a:rPr lang="en-US" dirty="0" smtClean="0">
                <a:latin typeface="Arial" charset="0"/>
                <a:ea typeface="Arial" charset="0"/>
                <a:cs typeface="Arial" charset="0"/>
              </a:rPr>
              <a:t>* if you want a new line under the same bullet.</a:t>
            </a:r>
            <a:endParaRPr lang="en-US" dirty="0">
              <a:latin typeface="Arial" charset="0"/>
              <a:ea typeface="Arial" charset="0"/>
              <a:cs typeface="Arial" charset="0"/>
            </a:endParaRPr>
          </a:p>
        </p:txBody>
      </p:sp>
      <p:sp>
        <p:nvSpPr>
          <p:cNvPr id="32" name="Subtitle"/>
          <p:cNvSpPr>
            <a:spLocks noGrp="1"/>
          </p:cNvSpPr>
          <p:nvPr>
            <p:ph type="body" sz="quarter" idx="22" hasCustomPrompt="1"/>
          </p:nvPr>
        </p:nvSpPr>
        <p:spPr>
          <a:xfrm>
            <a:off x="1822450" y="5760000"/>
            <a:ext cx="8348400" cy="3652282"/>
          </a:xfrm>
          <a:prstGeom prst="rect">
            <a:avLst/>
          </a:prstGeom>
        </p:spPr>
        <p:txBody>
          <a:bodyPr wrap="square" anchor="t" anchorCtr="0">
            <a:spAutoFit/>
          </a:bodyPr>
          <a:lstStyle>
            <a:lvl1pPr marL="540000" marR="0" indent="-540000" algn="l" defTabSz="825500" eaLnBrk="1" fontAlgn="auto" latinLnBrk="0" hangingPunct="1">
              <a:lnSpc>
                <a:spcPct val="110000"/>
              </a:lnSpc>
              <a:spcBef>
                <a:spcPts val="4000"/>
              </a:spcBef>
              <a:spcAft>
                <a:spcPts val="0"/>
              </a:spcAft>
              <a:buClr>
                <a:srgbClr val="FF7626"/>
              </a:buClr>
              <a:buSzPct val="100000"/>
              <a:buFont typeface="+mj-lt"/>
              <a:buAutoNum type="arabicPeriod"/>
              <a:tabLst/>
              <a:defRPr sz="3600" b="0" i="0" spc="-36" baseline="0">
                <a:solidFill>
                  <a:schemeClr val="accent2">
                    <a:hueOff val="-11349316"/>
                    <a:satOff val="-100000"/>
                    <a:lumOff val="-34701"/>
                  </a:schemeClr>
                </a:solidFill>
                <a:latin typeface="Helvetica" charset="0"/>
                <a:ea typeface="Helvetica" charset="0"/>
                <a:cs typeface="Helvetica" charset="0"/>
              </a:defRPr>
            </a:lvl1pPr>
          </a:lstStyle>
          <a:p>
            <a:pPr marL="540000" indent="-540000" algn="l" defTabSz="825500">
              <a:lnSpc>
                <a:spcPct val="110000"/>
              </a:lnSpc>
              <a:spcBef>
                <a:spcPts val="4000"/>
              </a:spcBef>
              <a:buClr>
                <a:srgbClr val="FF7626"/>
              </a:buClr>
              <a:buSzPct val="100000"/>
              <a:buFont typeface="+mj-lt"/>
              <a:buAutoNum type="arabicPeriod"/>
              <a:defRPr sz="3600" b="0" spc="-36">
                <a:solidFill>
                  <a:schemeClr val="accent2">
                    <a:hueOff val="-11349316"/>
                    <a:satOff val="-100000"/>
                    <a:lumOff val="-34701"/>
                  </a:schemeClr>
                </a:solidFill>
              </a:defRPr>
            </a:pPr>
            <a:r>
              <a:rPr lang="en-US" dirty="0" smtClean="0">
                <a:latin typeface="Arial" charset="0"/>
                <a:ea typeface="Arial" charset="0"/>
                <a:cs typeface="Arial" charset="0"/>
              </a:rPr>
              <a:t>Think before you fire off a bullet! Is this really ideal for a presentation?</a:t>
            </a:r>
          </a:p>
          <a:p>
            <a:pPr marL="540000" indent="-540000" algn="l" defTabSz="825500">
              <a:lnSpc>
                <a:spcPct val="110000"/>
              </a:lnSpc>
              <a:spcBef>
                <a:spcPts val="4000"/>
              </a:spcBef>
              <a:buClr>
                <a:srgbClr val="FF7626"/>
              </a:buClr>
              <a:buSzPct val="100000"/>
              <a:buFont typeface="+mj-lt"/>
              <a:buAutoNum type="arabicPeriod"/>
              <a:defRPr sz="3600" b="0" spc="-36">
                <a:solidFill>
                  <a:schemeClr val="accent2">
                    <a:hueOff val="-11349316"/>
                    <a:satOff val="-100000"/>
                    <a:lumOff val="-34701"/>
                  </a:schemeClr>
                </a:solidFill>
              </a:defRPr>
            </a:pPr>
            <a:r>
              <a:rPr lang="en-US" dirty="0" smtClean="0">
                <a:latin typeface="Arial" charset="0"/>
                <a:ea typeface="Arial" charset="0"/>
                <a:cs typeface="Arial" charset="0"/>
              </a:rPr>
              <a:t>Hit *Enter* if you want to create a new bullet. Hit *</a:t>
            </a:r>
            <a:r>
              <a:rPr lang="en-US" dirty="0" err="1" smtClean="0">
                <a:latin typeface="Arial" charset="0"/>
                <a:ea typeface="Arial" charset="0"/>
                <a:cs typeface="Arial" charset="0"/>
              </a:rPr>
              <a:t>Shift+Enter</a:t>
            </a:r>
            <a:r>
              <a:rPr lang="en-US" dirty="0" smtClean="0">
                <a:latin typeface="Arial" charset="0"/>
                <a:ea typeface="Arial" charset="0"/>
                <a:cs typeface="Arial" charset="0"/>
              </a:rPr>
              <a:t>* if you want a new line under the same bullet.</a:t>
            </a:r>
            <a:endParaRPr lang="en-US" dirty="0">
              <a:latin typeface="Arial" charset="0"/>
              <a:ea typeface="Arial" charset="0"/>
              <a:cs typeface="Arial" charset="0"/>
            </a:endParaRPr>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4" name="Line"/>
          <p:cNvSpPr>
            <a:spLocks noGrp="1"/>
          </p:cNvSpPr>
          <p:nvPr>
            <p:ph type="body" sz="quarter" idx="23" hasCustomPrompt="1"/>
          </p:nvPr>
        </p:nvSpPr>
        <p:spPr>
          <a:xfrm>
            <a:off x="1818000" y="4816478"/>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Appendix">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APPENDIX/CREDITS</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1" name="Subtitle"/>
          <p:cNvSpPr>
            <a:spLocks noGrp="1"/>
          </p:cNvSpPr>
          <p:nvPr>
            <p:ph type="body" sz="quarter" idx="21" hasCustomPrompt="1"/>
          </p:nvPr>
        </p:nvSpPr>
        <p:spPr>
          <a:xfrm>
            <a:off x="1750045" y="2089597"/>
            <a:ext cx="20809918" cy="10729091"/>
          </a:xfrm>
          <a:prstGeom prst="rect">
            <a:avLst/>
          </a:prstGeom>
        </p:spPr>
        <p:txBody>
          <a:bodyPr wrap="square" anchor="t" anchorCtr="0">
            <a:noAutofit/>
          </a:bodyPr>
          <a:lstStyle>
            <a:lvl1pPr marL="1016000" marR="0" indent="-1016000" algn="l" defTabSz="825500" eaLnBrk="1" fontAlgn="auto" latinLnBrk="0" hangingPunct="1">
              <a:lnSpc>
                <a:spcPct val="100000"/>
              </a:lnSpc>
              <a:spcBef>
                <a:spcPts val="0"/>
              </a:spcBef>
              <a:spcAft>
                <a:spcPts val="0"/>
              </a:spcAft>
              <a:buClr>
                <a:srgbClr val="FF7626"/>
              </a:buClr>
              <a:buSzPct val="100000"/>
              <a:buFontTx/>
              <a:buAutoNum type="arabicPeriod"/>
              <a:tabLst/>
              <a:defRPr sz="3600" b="0" i="0" spc="-48" baseline="0">
                <a:solidFill>
                  <a:schemeClr val="accent2">
                    <a:hueOff val="-11349316"/>
                    <a:satOff val="-100000"/>
                    <a:lumOff val="-34701"/>
                  </a:schemeClr>
                </a:solidFill>
                <a:latin typeface="Arial" charset="0"/>
                <a:ea typeface="Arial" charset="0"/>
                <a:cs typeface="Arial" charset="0"/>
              </a:defRPr>
            </a:lvl1pPr>
          </a:lstStyle>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PGS Software services, 2017 (source - </a:t>
            </a:r>
            <a:r>
              <a:rPr lang="en-US" u="sng" dirty="0" smtClean="0">
                <a:hlinkClick r:id="rId2"/>
              </a:rPr>
              <a:t>PGS Software page</a:t>
            </a:r>
            <a:r>
              <a:rPr lang="en-US" dirty="0" smtClean="0"/>
              <a:t>).</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Maximum twelve elements per slide.</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_Black-right">
    <p:bg>
      <p:bgPr>
        <a:solidFill>
          <a:srgbClr val="141414"/>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C836B528-CD2C-0445-8F2E-09D42FDC4D16}" type="slidenum">
              <a:rPr lang="en-US" smtClean="0"/>
              <a:pPr/>
              <a:t>‹#›</a:t>
            </a:fld>
            <a:endParaRPr lang="en-US"/>
          </a:p>
        </p:txBody>
      </p:sp>
      <p:grpSp>
        <p:nvGrpSpPr>
          <p:cNvPr id="10" name="Group 9"/>
          <p:cNvGrpSpPr/>
          <p:nvPr userDrawn="1"/>
        </p:nvGrpSpPr>
        <p:grpSpPr>
          <a:xfrm>
            <a:off x="16630538"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Introducing' 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0" hasCustomPrompt="1"/>
          </p:nvPr>
        </p:nvSpPr>
        <p:spPr>
          <a:xfrm>
            <a:off x="885950" y="2412001"/>
            <a:ext cx="22608000" cy="11272250"/>
          </a:xfrm>
          <a:prstGeom prst="rect">
            <a:avLst/>
          </a:prstGeom>
          <a:solidFill>
            <a:srgbClr val="E5E5E5"/>
          </a:solidFill>
        </p:spPr>
        <p:txBody>
          <a:bodyPr/>
          <a:lstStyle>
            <a:lvl1pPr marL="0" indent="0">
              <a:buNone/>
              <a:defRPr/>
            </a:lvl1pPr>
          </a:lstStyle>
          <a:p>
            <a:r>
              <a:rPr lang="en-US" smtClean="0"/>
              <a:t> </a:t>
            </a:r>
            <a:endParaRPr lang="en-US"/>
          </a:p>
        </p:txBody>
      </p:sp>
      <p:sp>
        <p:nvSpPr>
          <p:cNvPr id="9" name="Rectangle"/>
          <p:cNvSpPr>
            <a:spLocks noGrp="1"/>
          </p:cNvSpPr>
          <p:nvPr>
            <p:ph type="body" sz="quarter" idx="24" hasCustomPrompt="1"/>
          </p:nvPr>
        </p:nvSpPr>
        <p:spPr>
          <a:xfrm>
            <a:off x="0" y="0"/>
            <a:ext cx="24406637" cy="13703947"/>
          </a:xfrm>
          <a:prstGeom prst="roundRect">
            <a:avLst>
              <a:gd name="adj" fmla="val 0"/>
            </a:avLst>
          </a:prstGeom>
          <a:solidFill>
            <a:srgbClr val="141414">
              <a:alpha val="95000"/>
            </a:srgbClr>
          </a:solidFill>
          <a:ln w="12700">
            <a:noFill/>
          </a:ln>
        </p:spPr>
        <p:txBody>
          <a:bodyPr lIns="720000" tIns="720000" rIns="720000" bIns="720000" anchor="t">
            <a:noAutofit/>
          </a:bodyPr>
          <a:lstStyle>
            <a:lvl1pPr marL="0" indent="0" algn="l" defTabSz="825500">
              <a:spcBef>
                <a:spcPts val="0"/>
              </a:spcBef>
              <a:buSzTx/>
              <a:buNone/>
              <a:defRPr sz="3600" b="0" i="0" spc="-24" baseline="0">
                <a:solidFill>
                  <a:schemeClr val="accent2">
                    <a:hueOff val="-11349316"/>
                    <a:satOff val="-100000"/>
                    <a:lumOff val="-34701"/>
                  </a:schemeClr>
                </a:solidFill>
                <a:latin typeface="Helvetica" charset="0"/>
                <a:ea typeface="Helvetica" charset="0"/>
                <a:cs typeface="Helvetica" charset="0"/>
              </a:defRPr>
            </a:lvl1pPr>
          </a:lstStyle>
          <a:p>
            <a:r>
              <a:rPr lang="en-US" smtClean="0">
                <a:solidFill>
                  <a:srgbClr val="141414"/>
                </a:solidFill>
                <a:effectLst/>
                <a:latin typeface="Helvetica" charset="0"/>
              </a:rPr>
              <a:t> </a:t>
            </a:r>
            <a:endParaRPr lang="en-US" dirty="0">
              <a:solidFill>
                <a:srgbClr val="141414"/>
              </a:solidFill>
              <a:effectLst/>
              <a:latin typeface="Helvetica" charset="0"/>
            </a:endParaRPr>
          </a:p>
        </p:txBody>
      </p:sp>
      <p:sp>
        <p:nvSpPr>
          <p:cNvPr id="10" name="Title 1"/>
          <p:cNvSpPr>
            <a:spLocks noGrp="1"/>
          </p:cNvSpPr>
          <p:nvPr>
            <p:ph type="ctrTitle" hasCustomPrompt="1"/>
          </p:nvPr>
        </p:nvSpPr>
        <p:spPr>
          <a:xfrm>
            <a:off x="1821193" y="7075222"/>
            <a:ext cx="20737513" cy="1200329"/>
          </a:xfrm>
          <a:prstGeom prst="rect">
            <a:avLst/>
          </a:prstGeom>
        </p:spPr>
        <p:txBody>
          <a:bodyPr anchor="t">
            <a:spAutoFit/>
          </a:bodyPr>
          <a:lstStyle>
            <a:lvl1pPr algn="ctr">
              <a:defRPr sz="8000" b="1" i="0">
                <a:solidFill>
                  <a:schemeClr val="bg1"/>
                </a:solidFill>
                <a:latin typeface="Arial" charset="0"/>
                <a:ea typeface="Arial" charset="0"/>
                <a:cs typeface="Arial" charset="0"/>
              </a:defRPr>
            </a:lvl1pPr>
          </a:lstStyle>
          <a:p>
            <a:r>
              <a:rPr lang="en-US" dirty="0" smtClean="0"/>
              <a:t>Screenshot intro text</a:t>
            </a:r>
            <a:endParaRPr lang="en-US" dirty="0"/>
          </a:p>
        </p:txBody>
      </p:sp>
      <p:sp>
        <p:nvSpPr>
          <p:cNvPr id="11" name="Subtitle"/>
          <p:cNvSpPr>
            <a:spLocks noGrp="1"/>
          </p:cNvSpPr>
          <p:nvPr>
            <p:ph type="body" sz="quarter" idx="18" hasCustomPrompt="1"/>
          </p:nvPr>
        </p:nvSpPr>
        <p:spPr>
          <a:xfrm>
            <a:off x="1821193" y="6011128"/>
            <a:ext cx="20737513" cy="830997"/>
          </a:xfrm>
          <a:prstGeom prst="rect">
            <a:avLst/>
          </a:prstGeom>
        </p:spPr>
        <p:txBody>
          <a:bodyPr anchor="b"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smtClean="0"/>
              <a:t>Introducing</a:t>
            </a:r>
            <a:endParaRPr lang="en-US" dirty="0" smtClean="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rowser Window on Windows Deskto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0" hasCustomPrompt="1"/>
          </p:nvPr>
        </p:nvSpPr>
        <p:spPr>
          <a:xfrm>
            <a:off x="885950" y="2412001"/>
            <a:ext cx="22608000" cy="1127225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rowser Window on macOS Deskto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0" hasCustomPrompt="1"/>
          </p:nvPr>
        </p:nvSpPr>
        <p:spPr>
          <a:xfrm>
            <a:off x="885950" y="2412001"/>
            <a:ext cx="22608000" cy="1127225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Video / Movie">
    <p:bg>
      <p:bgPr>
        <a:solidFill>
          <a:srgbClr val="141414"/>
        </a:solidFill>
        <a:effectLst/>
      </p:bgPr>
    </p:bg>
    <p:spTree>
      <p:nvGrpSpPr>
        <p:cNvPr id="1" name=""/>
        <p:cNvGrpSpPr/>
        <p:nvPr/>
      </p:nvGrpSpPr>
      <p:grpSpPr>
        <a:xfrm>
          <a:off x="0" y="0"/>
          <a:ext cx="0" cy="0"/>
          <a:chOff x="0" y="0"/>
          <a:chExt cx="0" cy="0"/>
        </a:xfrm>
      </p:grpSpPr>
      <p:sp>
        <p:nvSpPr>
          <p:cNvPr id="3" name="Media Placeholder 2"/>
          <p:cNvSpPr>
            <a:spLocks noGrp="1"/>
          </p:cNvSpPr>
          <p:nvPr>
            <p:ph type="media" sz="quarter" idx="10" hasCustomPrompt="1"/>
          </p:nvPr>
        </p:nvSpPr>
        <p:spPr>
          <a:xfrm>
            <a:off x="-1" y="0"/>
            <a:ext cx="24382413" cy="13684250"/>
          </a:xfrm>
          <a:prstGeom prst="rect">
            <a:avLst/>
          </a:prstGeom>
          <a:blipFill>
            <a:blip r:embed="rId2"/>
            <a:stretch>
              <a:fillRect/>
            </a:stretch>
          </a:blipFill>
        </p:spPr>
        <p:txBody>
          <a:bodyPr/>
          <a:lstStyle>
            <a:lvl1pPr marL="0" indent="0">
              <a:buFontTx/>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Macbook - intro">
    <p:bg>
      <p:bgPr>
        <a:solidFill>
          <a:srgbClr val="FFFFFF"/>
        </a:solidFill>
        <a:effectLst/>
      </p:bgPr>
    </p:bg>
    <p:spTree>
      <p:nvGrpSpPr>
        <p:cNvPr id="1" name=""/>
        <p:cNvGrpSpPr/>
        <p:nvPr/>
      </p:nvGrpSpPr>
      <p:grpSpPr>
        <a:xfrm>
          <a:off x="0" y="0"/>
          <a:ext cx="0" cy="0"/>
          <a:chOff x="0" y="0"/>
          <a:chExt cx="0" cy="0"/>
        </a:xfrm>
      </p:grpSpPr>
      <p:pic>
        <p:nvPicPr>
          <p:cNvPr id="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68664" y="2095500"/>
            <a:ext cx="16529284" cy="9525000"/>
          </a:xfrm>
          <a:prstGeom prst="rect">
            <a:avLst/>
          </a:prstGeom>
          <a:ln w="12700">
            <a:miter lim="400000"/>
          </a:ln>
        </p:spPr>
      </p:pic>
      <p:sp>
        <p:nvSpPr>
          <p:cNvPr id="28" name="yoda.jpg"/>
          <p:cNvSpPr>
            <a:spLocks noGrp="1" noChangeAspect="1"/>
          </p:cNvSpPr>
          <p:nvPr>
            <p:ph type="pic" sz="quarter" idx="16" hasCustomPrompt="1"/>
          </p:nvPr>
        </p:nvSpPr>
        <p:spPr>
          <a:xfrm>
            <a:off x="14932800" y="2570400"/>
            <a:ext cx="12654000" cy="79092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Macbook - details 1">
    <p:bg>
      <p:bgPr>
        <a:solidFill>
          <a:srgbClr val="FFFFFF"/>
        </a:solidFill>
        <a:effectLst/>
      </p:bgPr>
    </p:bg>
    <p:spTree>
      <p:nvGrpSpPr>
        <p:cNvPr id="1" name=""/>
        <p:cNvGrpSpPr/>
        <p:nvPr/>
      </p:nvGrpSpPr>
      <p:grpSpPr>
        <a:xfrm>
          <a:off x="0" y="0"/>
          <a:ext cx="0" cy="0"/>
          <a:chOff x="0" y="0"/>
          <a:chExt cx="0" cy="0"/>
        </a:xfrm>
      </p:grpSpPr>
      <p:pic>
        <p:nvPicPr>
          <p:cNvPr id="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92953" y="2095500"/>
            <a:ext cx="16529284" cy="9525000"/>
          </a:xfrm>
          <a:prstGeom prst="rect">
            <a:avLst/>
          </a:prstGeom>
          <a:ln w="12700">
            <a:miter lim="400000"/>
          </a:ln>
        </p:spPr>
      </p:pic>
      <p:sp>
        <p:nvSpPr>
          <p:cNvPr id="28" name="yoda.jpg"/>
          <p:cNvSpPr>
            <a:spLocks noGrp="1" noChangeAspect="1"/>
          </p:cNvSpPr>
          <p:nvPr>
            <p:ph type="pic" sz="quarter" idx="16" hasCustomPrompt="1"/>
          </p:nvPr>
        </p:nvSpPr>
        <p:spPr>
          <a:xfrm>
            <a:off x="8557200" y="2570400"/>
            <a:ext cx="12654000" cy="79092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381778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Arial" charset="0"/>
                <a:ea typeface="Arial" charset="0"/>
                <a:cs typeface="Arial"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825615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3" hasCustomPrompt="1"/>
          </p:nvPr>
        </p:nvSpPr>
        <p:spPr>
          <a:xfrm>
            <a:off x="6991779" y="419089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4" hasCustomPrompt="1"/>
          </p:nvPr>
        </p:nvSpPr>
        <p:spPr>
          <a:xfrm>
            <a:off x="6991779" y="966350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Macbook - details 2">
    <p:bg>
      <p:bgPr>
        <a:solidFill>
          <a:srgbClr val="FFFFFF"/>
        </a:solidFill>
        <a:effectLst/>
      </p:bgPr>
    </p:bg>
    <p:spTree>
      <p:nvGrpSpPr>
        <p:cNvPr id="1" name=""/>
        <p:cNvGrpSpPr/>
        <p:nvPr/>
      </p:nvGrpSpPr>
      <p:grpSpPr>
        <a:xfrm>
          <a:off x="0" y="0"/>
          <a:ext cx="0" cy="0"/>
          <a:chOff x="0" y="0"/>
          <a:chExt cx="0" cy="0"/>
        </a:xfrm>
      </p:grpSpPr>
      <p:pic>
        <p:nvPicPr>
          <p:cNvPr id="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1353" y="2095500"/>
            <a:ext cx="16529284" cy="9525000"/>
          </a:xfrm>
          <a:prstGeom prst="rect">
            <a:avLst/>
          </a:prstGeom>
          <a:ln w="12700">
            <a:miter lim="400000"/>
          </a:ln>
        </p:spPr>
      </p:pic>
      <p:sp>
        <p:nvSpPr>
          <p:cNvPr id="28" name="yoda.jpg"/>
          <p:cNvSpPr>
            <a:spLocks noGrp="1" noChangeAspect="1"/>
          </p:cNvSpPr>
          <p:nvPr>
            <p:ph type="pic" sz="quarter" idx="16" hasCustomPrompt="1"/>
          </p:nvPr>
        </p:nvSpPr>
        <p:spPr>
          <a:xfrm>
            <a:off x="3225600" y="2570400"/>
            <a:ext cx="12654000" cy="79092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3"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4"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Page - gallery">
    <p:bg>
      <p:bgPr>
        <a:solidFill>
          <a:srgbClr val="FFFFFF"/>
        </a:solidFill>
        <a:effectLst/>
      </p:bgPr>
    </p:bg>
    <p:spTree>
      <p:nvGrpSpPr>
        <p:cNvPr id="1" name=""/>
        <p:cNvGrpSpPr/>
        <p:nvPr/>
      </p:nvGrpSpPr>
      <p:grpSpPr>
        <a:xfrm>
          <a:off x="0" y="0"/>
          <a:ext cx="0" cy="0"/>
          <a:chOff x="0" y="0"/>
          <a:chExt cx="0" cy="0"/>
        </a:xfrm>
      </p:grpSpPr>
      <p:sp>
        <p:nvSpPr>
          <p:cNvPr id="10" name="yoda.jpg"/>
          <p:cNvSpPr>
            <a:spLocks noGrp="1"/>
          </p:cNvSpPr>
          <p:nvPr>
            <p:ph type="pic" sz="quarter" idx="17" hasCustomPrompt="1"/>
          </p:nvPr>
        </p:nvSpPr>
        <p:spPr>
          <a:xfrm>
            <a:off x="1822054" y="3682800"/>
            <a:ext cx="10148400" cy="634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yoda.jpg"/>
          <p:cNvSpPr>
            <a:spLocks noGrp="1"/>
          </p:cNvSpPr>
          <p:nvPr>
            <p:ph type="pic" sz="quarter" idx="18" hasCustomPrompt="1"/>
          </p:nvPr>
        </p:nvSpPr>
        <p:spPr>
          <a:xfrm>
            <a:off x="12411563" y="3668725"/>
            <a:ext cx="10148400" cy="634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8" name="yoda.jpg"/>
          <p:cNvSpPr>
            <a:spLocks noGrp="1"/>
          </p:cNvSpPr>
          <p:nvPr>
            <p:ph type="pic" sz="quarter" idx="16" hasCustomPrompt="1"/>
          </p:nvPr>
        </p:nvSpPr>
        <p:spPr>
          <a:xfrm>
            <a:off x="5850944" y="2887525"/>
            <a:ext cx="12654000" cy="7909200"/>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iPhone - intro">
    <p:bg>
      <p:bgPr>
        <a:solidFill>
          <a:srgbClr val="FFFFFF"/>
        </a:solidFill>
        <a:effectLst/>
      </p:bgPr>
    </p:bg>
    <p:spTree>
      <p:nvGrpSpPr>
        <p:cNvPr id="1" name=""/>
        <p:cNvGrpSpPr/>
        <p:nvPr/>
      </p:nvGrpSpPr>
      <p:grpSpPr>
        <a:xfrm>
          <a:off x="0" y="0"/>
          <a:ext cx="0" cy="0"/>
          <a:chOff x="0" y="0"/>
          <a:chExt cx="0" cy="0"/>
        </a:xfrm>
      </p:grpSpPr>
      <p:pic>
        <p:nvPicPr>
          <p:cNvPr id="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192448" y="1998116"/>
            <a:ext cx="7922965" cy="16329600"/>
          </a:xfrm>
          <a:prstGeom prst="rect">
            <a:avLst/>
          </a:prstGeom>
          <a:ln w="12700">
            <a:miter lim="400000"/>
          </a:ln>
        </p:spPr>
      </p:pic>
      <p:sp>
        <p:nvSpPr>
          <p:cNvPr id="28" name="yoda.jpg"/>
          <p:cNvSpPr>
            <a:spLocks noGrp="1" noChangeAspect="1"/>
          </p:cNvSpPr>
          <p:nvPr>
            <p:ph type="pic" sz="quarter" idx="16" hasCustomPrompt="1"/>
          </p:nvPr>
        </p:nvSpPr>
        <p:spPr>
          <a:xfrm>
            <a:off x="14639478" y="3889797"/>
            <a:ext cx="7056784" cy="12457384"/>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iPhone - details 1">
    <p:bg>
      <p:bgPr>
        <a:solidFill>
          <a:srgbClr val="FFFFFF"/>
        </a:solidFill>
        <a:effectLst/>
      </p:bgPr>
    </p:bg>
    <p:spTree>
      <p:nvGrpSpPr>
        <p:cNvPr id="1" name=""/>
        <p:cNvGrpSpPr/>
        <p:nvPr/>
      </p:nvGrpSpPr>
      <p:grpSpPr>
        <a:xfrm>
          <a:off x="0" y="0"/>
          <a:ext cx="0" cy="0"/>
          <a:chOff x="0" y="0"/>
          <a:chExt cx="0" cy="0"/>
        </a:xfrm>
      </p:grpSpPr>
      <p:pic>
        <p:nvPicPr>
          <p:cNvPr id="1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30517" y="1998000"/>
            <a:ext cx="7922965" cy="16329600"/>
          </a:xfrm>
          <a:prstGeom prst="rect">
            <a:avLst/>
          </a:prstGeom>
          <a:ln w="12700">
            <a:miter lim="400000"/>
          </a:ln>
        </p:spPr>
      </p:pic>
      <p:sp>
        <p:nvSpPr>
          <p:cNvPr id="20" name="yoda.jpg"/>
          <p:cNvSpPr>
            <a:spLocks noGrp="1" noChangeAspect="1"/>
          </p:cNvSpPr>
          <p:nvPr>
            <p:ph type="pic" sz="quarter" idx="29" hasCustomPrompt="1"/>
          </p:nvPr>
        </p:nvSpPr>
        <p:spPr>
          <a:xfrm>
            <a:off x="8699611" y="3863663"/>
            <a:ext cx="6984776" cy="12457384"/>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597802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1041639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6351136"/>
            <a:ext cx="2826543" cy="0"/>
          </a:xfrm>
          <a:prstGeom prst="line">
            <a:avLst/>
          </a:prstGeom>
          <a:ln w="63500" cap="rnd">
            <a:solidFill>
              <a:srgbClr val="FF7626"/>
            </a:solidFill>
            <a:custDash>
              <a:ds d="100000" sp="200000"/>
            </a:custDash>
            <a:tailEnd type="diamond"/>
          </a:ln>
        </p:spPr>
        <p:txBody>
          <a:bodyPr lIns="50800" tIns="50800" rIns="50800" bIns="50800" anchor="ctr"/>
          <a:lstStyle>
            <a:lvl1pPr>
              <a:defRPr sz="3200" spc="0" dirty="0">
                <a:solidFill>
                  <a:srgbClr val="000000"/>
                </a:solidFill>
                <a:latin typeface="Helvetica Light"/>
                <a:ea typeface="Helvetica Light"/>
                <a:cs typeface="Helvetica Light"/>
              </a:defRPr>
            </a:lvl1pPr>
          </a:lstStyle>
          <a:p>
            <a:pPr marL="0" lvl="0" indent="0" algn="ctr" defTabSz="1827154">
              <a:buFontTx/>
              <a:buNone/>
            </a:pPr>
            <a:r>
              <a:rPr lang="pl-PL" dirty="0" smtClean="0"/>
              <a:t> </a:t>
            </a:r>
            <a:endParaRPr dirty="0"/>
          </a:p>
        </p:txBody>
      </p:sp>
      <p:sp>
        <p:nvSpPr>
          <p:cNvPr id="11" name="Line"/>
          <p:cNvSpPr>
            <a:spLocks noGrp="1"/>
          </p:cNvSpPr>
          <p:nvPr>
            <p:ph type="body" sz="quarter" idx="24" hasCustomPrompt="1"/>
          </p:nvPr>
        </p:nvSpPr>
        <p:spPr>
          <a:xfrm>
            <a:off x="6991779" y="1182374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_Black-empty">
    <p:bg>
      <p:bgPr>
        <a:solidFill>
          <a:srgbClr val="141414"/>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iPhone - details 2">
    <p:bg>
      <p:bgPr>
        <a:solidFill>
          <a:srgbClr val="FFFFFF"/>
        </a:solidFill>
        <a:effectLst/>
      </p:bgPr>
    </p:bg>
    <p:spTree>
      <p:nvGrpSpPr>
        <p:cNvPr id="1" name=""/>
        <p:cNvGrpSpPr/>
        <p:nvPr/>
      </p:nvGrpSpPr>
      <p:grpSpPr>
        <a:xfrm>
          <a:off x="0" y="0"/>
          <a:ext cx="0" cy="0"/>
          <a:chOff x="0" y="0"/>
          <a:chExt cx="0" cy="0"/>
        </a:xfrm>
      </p:grpSpPr>
      <p:pic>
        <p:nvPicPr>
          <p:cNvPr id="1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30517" y="-4878963"/>
            <a:ext cx="7922965" cy="16329600"/>
          </a:xfrm>
          <a:prstGeom prst="rect">
            <a:avLst/>
          </a:prstGeom>
          <a:ln w="12700">
            <a:miter lim="400000"/>
          </a:ln>
        </p:spPr>
      </p:pic>
      <p:sp>
        <p:nvSpPr>
          <p:cNvPr id="17" name="yoda.jpg"/>
          <p:cNvSpPr>
            <a:spLocks noGrp="1" noChangeAspect="1"/>
          </p:cNvSpPr>
          <p:nvPr>
            <p:ph type="pic" sz="quarter" idx="29" hasCustomPrompt="1"/>
          </p:nvPr>
        </p:nvSpPr>
        <p:spPr>
          <a:xfrm>
            <a:off x="8699611" y="-2950963"/>
            <a:ext cx="6984776" cy="12457384"/>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3699907"/>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7608079"/>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4073014"/>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Line"/>
          <p:cNvSpPr>
            <a:spLocks noGrp="1"/>
          </p:cNvSpPr>
          <p:nvPr>
            <p:ph type="body" sz="quarter" idx="24" hasCustomPrompt="1"/>
          </p:nvPr>
        </p:nvSpPr>
        <p:spPr>
          <a:xfrm>
            <a:off x="6991779" y="9015432"/>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1585541"/>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5473973"/>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1912774"/>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6855192"/>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iPhone - nav flow">
    <p:bg>
      <p:bgPr>
        <a:solidFill>
          <a:srgbClr val="FFFFFF"/>
        </a:solidFill>
        <a:effectLst/>
      </p:bgPr>
    </p:bg>
    <p:spTree>
      <p:nvGrpSpPr>
        <p:cNvPr id="1" name=""/>
        <p:cNvGrpSpPr/>
        <p:nvPr/>
      </p:nvGrpSpPr>
      <p:grpSpPr>
        <a:xfrm>
          <a:off x="0" y="0"/>
          <a:ext cx="0" cy="0"/>
          <a:chOff x="0" y="0"/>
          <a:chExt cx="0" cy="0"/>
        </a:xfrm>
      </p:grpSpPr>
      <p:pic>
        <p:nvPicPr>
          <p:cNvPr id="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06778" y="1530000"/>
            <a:ext cx="4716050" cy="9720000"/>
          </a:xfrm>
          <a:prstGeom prst="rect">
            <a:avLst/>
          </a:prstGeom>
          <a:ln w="12700">
            <a:miter lim="400000"/>
          </a:ln>
        </p:spPr>
      </p:pic>
      <p:sp>
        <p:nvSpPr>
          <p:cNvPr id="28" name="yoda.jpg"/>
          <p:cNvSpPr>
            <a:spLocks noGrp="1"/>
          </p:cNvSpPr>
          <p:nvPr>
            <p:ph type="pic" sz="quarter" idx="16" hasCustomPrompt="1"/>
          </p:nvPr>
        </p:nvSpPr>
        <p:spPr>
          <a:xfrm>
            <a:off x="6776572" y="2665661"/>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09178" y="1530000"/>
            <a:ext cx="4716050" cy="9720000"/>
          </a:xfrm>
          <a:prstGeom prst="rect">
            <a:avLst/>
          </a:prstGeom>
          <a:ln w="12700">
            <a:miter lim="400000"/>
          </a:ln>
        </p:spPr>
      </p:pic>
      <p:sp>
        <p:nvSpPr>
          <p:cNvPr id="18" name="yoda.jpg"/>
          <p:cNvSpPr>
            <a:spLocks noGrp="1"/>
          </p:cNvSpPr>
          <p:nvPr>
            <p:ph type="pic" sz="quarter" idx="22" hasCustomPrompt="1"/>
          </p:nvPr>
        </p:nvSpPr>
        <p:spPr>
          <a:xfrm>
            <a:off x="13378637"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Point 1…"/>
          <p:cNvSpPr>
            <a:spLocks noGrp="1"/>
          </p:cNvSpPr>
          <p:nvPr>
            <p:ph type="body" sz="quarter" idx="18" hasCustomPrompt="1"/>
          </p:nvPr>
        </p:nvSpPr>
        <p:spPr>
          <a:xfrm>
            <a:off x="1843698" y="7435083"/>
            <a:ext cx="3938796" cy="2696123"/>
          </a:xfrm>
          <a:prstGeom prst="rect">
            <a:avLst/>
          </a:prstGeom>
        </p:spPr>
        <p:txBody>
          <a:bodyPr anchor="b">
            <a:noAutofit/>
          </a:bodyPr>
          <a:lstStyle>
            <a:lvl1pPr>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3" name="Point 1…"/>
          <p:cNvSpPr>
            <a:spLocks noGrp="1"/>
          </p:cNvSpPr>
          <p:nvPr>
            <p:ph type="body" sz="quarter" idx="19" hasCustomPrompt="1"/>
          </p:nvPr>
        </p:nvSpPr>
        <p:spPr>
          <a:xfrm>
            <a:off x="18621562" y="7435083"/>
            <a:ext cx="3938796" cy="2696123"/>
          </a:xfrm>
          <a:prstGeom prst="rect">
            <a:avLst/>
          </a:prstGeom>
        </p:spPr>
        <p:txBody>
          <a:bodyPr anchor="b">
            <a:noAutofit/>
          </a:bodyPr>
          <a:lstStyle>
            <a:lvl1pPr marL="456148" indent="-456148">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4" name="Screen name"/>
          <p:cNvSpPr txBox="1">
            <a:spLocks noGrp="1"/>
          </p:cNvSpPr>
          <p:nvPr>
            <p:ph type="body" sz="quarter" idx="15" hasCustomPrompt="1"/>
          </p:nvPr>
        </p:nvSpPr>
        <p:spPr>
          <a:xfrm>
            <a:off x="6464589" y="11543655"/>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3066569" y="11543655"/>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6" name="Line"/>
          <p:cNvSpPr>
            <a:spLocks noGrp="1"/>
          </p:cNvSpPr>
          <p:nvPr>
            <p:ph type="body" sz="quarter" idx="21" hasCustomPrompt="1"/>
          </p:nvPr>
        </p:nvSpPr>
        <p:spPr>
          <a:xfrm>
            <a:off x="9474181" y="4987528"/>
            <a:ext cx="4295378" cy="4360962"/>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iPhone - gallery">
    <p:bg>
      <p:bgPr>
        <a:solidFill>
          <a:srgbClr val="FFFFFF"/>
        </a:solidFill>
        <a:effectLst/>
      </p:bgPr>
    </p:bg>
    <p:spTree>
      <p:nvGrpSpPr>
        <p:cNvPr id="1" name=""/>
        <p:cNvGrpSpPr/>
        <p:nvPr/>
      </p:nvGrpSpPr>
      <p:grpSpPr>
        <a:xfrm>
          <a:off x="0" y="0"/>
          <a:ext cx="0" cy="0"/>
          <a:chOff x="0" y="0"/>
          <a:chExt cx="0" cy="0"/>
        </a:xfrm>
      </p:grpSpPr>
      <p:sp>
        <p:nvSpPr>
          <p:cNvPr id="14" name="Screen name"/>
          <p:cNvSpPr txBox="1">
            <a:spLocks noGrp="1"/>
          </p:cNvSpPr>
          <p:nvPr>
            <p:ph type="body" sz="quarter" idx="15" hasCustomPrompt="1"/>
          </p:nvPr>
        </p:nvSpPr>
        <p:spPr>
          <a:xfrm>
            <a:off x="7162805" y="11543655"/>
            <a:ext cx="471605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2503557" y="11543655"/>
            <a:ext cx="471605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8" name="Screen name"/>
          <p:cNvSpPr txBox="1">
            <a:spLocks noGrp="1"/>
          </p:cNvSpPr>
          <p:nvPr>
            <p:ph type="body" sz="quarter" idx="22" hasCustomPrompt="1"/>
          </p:nvPr>
        </p:nvSpPr>
        <p:spPr>
          <a:xfrm>
            <a:off x="1845989" y="11543655"/>
            <a:ext cx="4692115"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1" name="Screen name"/>
          <p:cNvSpPr txBox="1">
            <a:spLocks noGrp="1"/>
          </p:cNvSpPr>
          <p:nvPr>
            <p:ph type="body" sz="quarter" idx="24" hasCustomPrompt="1"/>
          </p:nvPr>
        </p:nvSpPr>
        <p:spPr>
          <a:xfrm>
            <a:off x="17844308" y="11543655"/>
            <a:ext cx="4716418"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pic>
        <p:nvPicPr>
          <p:cNvPr id="1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62805" y="1530000"/>
            <a:ext cx="4716050" cy="9720000"/>
          </a:xfrm>
          <a:prstGeom prst="rect">
            <a:avLst/>
          </a:prstGeom>
          <a:ln w="12700">
            <a:miter lim="400000"/>
          </a:ln>
        </p:spPr>
      </p:pic>
      <p:sp>
        <p:nvSpPr>
          <p:cNvPr id="22" name="yoda.jpg"/>
          <p:cNvSpPr>
            <a:spLocks noGrp="1"/>
          </p:cNvSpPr>
          <p:nvPr>
            <p:ph type="pic" sz="quarter" idx="16" hasCustomPrompt="1"/>
          </p:nvPr>
        </p:nvSpPr>
        <p:spPr>
          <a:xfrm>
            <a:off x="7432599" y="2665661"/>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3"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503556" y="1530000"/>
            <a:ext cx="4716050" cy="9720000"/>
          </a:xfrm>
          <a:prstGeom prst="rect">
            <a:avLst/>
          </a:prstGeom>
          <a:ln w="12700">
            <a:miter lim="400000"/>
          </a:ln>
        </p:spPr>
      </p:pic>
      <p:sp>
        <p:nvSpPr>
          <p:cNvPr id="24" name="yoda.jpg"/>
          <p:cNvSpPr>
            <a:spLocks noGrp="1"/>
          </p:cNvSpPr>
          <p:nvPr>
            <p:ph type="pic" sz="quarter" idx="25" hasCustomPrompt="1"/>
          </p:nvPr>
        </p:nvSpPr>
        <p:spPr>
          <a:xfrm>
            <a:off x="12773350"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2054" y="1529999"/>
            <a:ext cx="4716050" cy="9720000"/>
          </a:xfrm>
          <a:prstGeom prst="rect">
            <a:avLst/>
          </a:prstGeom>
          <a:ln w="12700">
            <a:miter lim="400000"/>
          </a:ln>
        </p:spPr>
      </p:pic>
      <p:sp>
        <p:nvSpPr>
          <p:cNvPr id="26" name="yoda.jpg"/>
          <p:cNvSpPr>
            <a:spLocks noGrp="1"/>
          </p:cNvSpPr>
          <p:nvPr>
            <p:ph type="pic" sz="quarter" idx="26" hasCustomPrompt="1"/>
          </p:nvPr>
        </p:nvSpPr>
        <p:spPr>
          <a:xfrm>
            <a:off x="2091848"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7"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44308" y="1530000"/>
            <a:ext cx="4716050" cy="9720000"/>
          </a:xfrm>
          <a:prstGeom prst="rect">
            <a:avLst/>
          </a:prstGeom>
          <a:ln w="12700">
            <a:miter lim="400000"/>
          </a:ln>
        </p:spPr>
      </p:pic>
      <p:sp>
        <p:nvSpPr>
          <p:cNvPr id="29" name="yoda.jpg"/>
          <p:cNvSpPr>
            <a:spLocks noGrp="1"/>
          </p:cNvSpPr>
          <p:nvPr>
            <p:ph type="pic" sz="quarter" idx="27" hasCustomPrompt="1"/>
          </p:nvPr>
        </p:nvSpPr>
        <p:spPr>
          <a:xfrm>
            <a:off x="18113767"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Android - intro">
    <p:bg>
      <p:bgPr>
        <a:solidFill>
          <a:srgbClr val="FFFFFF"/>
        </a:solidFill>
        <a:effectLst/>
      </p:bgPr>
    </p:bg>
    <p:spTree>
      <p:nvGrpSpPr>
        <p:cNvPr id="1" name=""/>
        <p:cNvGrpSpPr/>
        <p:nvPr/>
      </p:nvGrpSpPr>
      <p:grpSpPr>
        <a:xfrm>
          <a:off x="0" y="0"/>
          <a:ext cx="0" cy="0"/>
          <a:chOff x="0" y="0"/>
          <a:chExt cx="0" cy="0"/>
        </a:xfrm>
      </p:grpSpPr>
      <p:pic>
        <p:nvPicPr>
          <p:cNvPr id="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161232" y="1998116"/>
            <a:ext cx="7985002" cy="15609780"/>
          </a:xfrm>
          <a:prstGeom prst="rect">
            <a:avLst/>
          </a:prstGeom>
          <a:ln w="12700">
            <a:miter lim="400000"/>
          </a:ln>
        </p:spPr>
      </p:pic>
      <p:sp>
        <p:nvSpPr>
          <p:cNvPr id="28" name="yoda.jpg"/>
          <p:cNvSpPr>
            <a:spLocks noGrp="1" noChangeAspect="1"/>
          </p:cNvSpPr>
          <p:nvPr>
            <p:ph type="pic" sz="quarter" idx="16" hasCustomPrompt="1"/>
          </p:nvPr>
        </p:nvSpPr>
        <p:spPr>
          <a:xfrm>
            <a:off x="14515200" y="3441600"/>
            <a:ext cx="7243200" cy="1187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Android - details 1">
    <p:bg>
      <p:bgPr>
        <a:solidFill>
          <a:srgbClr val="FFFFFF"/>
        </a:solidFill>
        <a:effectLst/>
      </p:bgPr>
    </p:bg>
    <p:spTree>
      <p:nvGrpSpPr>
        <p:cNvPr id="1" name=""/>
        <p:cNvGrpSpPr/>
        <p:nvPr/>
      </p:nvGrpSpPr>
      <p:grpSpPr>
        <a:xfrm>
          <a:off x="0" y="0"/>
          <a:ext cx="0" cy="0"/>
          <a:chOff x="0" y="0"/>
          <a:chExt cx="0" cy="0"/>
        </a:xfrm>
      </p:grpSpPr>
      <p:pic>
        <p:nvPicPr>
          <p:cNvPr id="18"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99499" y="1911600"/>
            <a:ext cx="7985002" cy="15609780"/>
          </a:xfrm>
          <a:prstGeom prst="rect">
            <a:avLst/>
          </a:prstGeom>
          <a:ln w="12700">
            <a:miter lim="400000"/>
          </a:ln>
        </p:spPr>
      </p:pic>
      <p:sp>
        <p:nvSpPr>
          <p:cNvPr id="17" name="yoda.jpg"/>
          <p:cNvSpPr>
            <a:spLocks noGrp="1" noChangeAspect="1"/>
          </p:cNvSpPr>
          <p:nvPr>
            <p:ph type="pic" sz="quarter" idx="16" hasCustomPrompt="1"/>
          </p:nvPr>
        </p:nvSpPr>
        <p:spPr>
          <a:xfrm>
            <a:off x="8546400" y="3355200"/>
            <a:ext cx="7243200" cy="1187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597802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1041639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635113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Line"/>
          <p:cNvSpPr>
            <a:spLocks noGrp="1"/>
          </p:cNvSpPr>
          <p:nvPr>
            <p:ph type="body" sz="quarter" idx="24" hasCustomPrompt="1"/>
          </p:nvPr>
        </p:nvSpPr>
        <p:spPr>
          <a:xfrm>
            <a:off x="6991779" y="1182374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Android - details 2">
    <p:bg>
      <p:bgPr>
        <a:solidFill>
          <a:srgbClr val="FFFFFF"/>
        </a:solidFill>
        <a:effectLst/>
      </p:bgPr>
    </p:bg>
    <p:spTree>
      <p:nvGrpSpPr>
        <p:cNvPr id="1" name=""/>
        <p:cNvGrpSpPr/>
        <p:nvPr/>
      </p:nvGrpSpPr>
      <p:grpSpPr>
        <a:xfrm>
          <a:off x="0" y="0"/>
          <a:ext cx="0" cy="0"/>
          <a:chOff x="0" y="0"/>
          <a:chExt cx="0" cy="0"/>
        </a:xfrm>
      </p:grpSpPr>
      <p:pic>
        <p:nvPicPr>
          <p:cNvPr id="18"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99499" y="-3970800"/>
            <a:ext cx="7985002" cy="15609780"/>
          </a:xfrm>
          <a:prstGeom prst="rect">
            <a:avLst/>
          </a:prstGeom>
          <a:ln w="12700">
            <a:miter lim="400000"/>
          </a:ln>
        </p:spPr>
      </p:pic>
      <p:sp>
        <p:nvSpPr>
          <p:cNvPr id="17" name="yoda.jpg"/>
          <p:cNvSpPr>
            <a:spLocks noGrp="1" noChangeAspect="1"/>
          </p:cNvSpPr>
          <p:nvPr>
            <p:ph type="pic" sz="quarter" idx="16" hasCustomPrompt="1"/>
          </p:nvPr>
        </p:nvSpPr>
        <p:spPr>
          <a:xfrm>
            <a:off x="8546400" y="-2527200"/>
            <a:ext cx="7243200" cy="1187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2881685"/>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7320047"/>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3254792"/>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Line"/>
          <p:cNvSpPr>
            <a:spLocks noGrp="1"/>
          </p:cNvSpPr>
          <p:nvPr>
            <p:ph type="body" sz="quarter" idx="24" hasCustomPrompt="1"/>
          </p:nvPr>
        </p:nvSpPr>
        <p:spPr>
          <a:xfrm>
            <a:off x="6991779" y="8727400"/>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1585541"/>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6004163"/>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1912774"/>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7385382"/>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Android - nav flow">
    <p:bg>
      <p:bgPr>
        <a:solidFill>
          <a:srgbClr val="FFFFFF"/>
        </a:solidFill>
        <a:effectLst/>
      </p:bgPr>
    </p:bg>
    <p:spTree>
      <p:nvGrpSpPr>
        <p:cNvPr id="1" name=""/>
        <p:cNvGrpSpPr/>
        <p:nvPr/>
      </p:nvGrpSpPr>
      <p:grpSpPr>
        <a:xfrm>
          <a:off x="0" y="0"/>
          <a:ext cx="0" cy="0"/>
          <a:chOff x="0" y="0"/>
          <a:chExt cx="0" cy="0"/>
        </a:xfrm>
      </p:grpSpPr>
      <p:pic>
        <p:nvPicPr>
          <p:cNvPr id="18"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94949" y="2120503"/>
            <a:ext cx="4753010" cy="9291600"/>
          </a:xfrm>
          <a:prstGeom prst="rect">
            <a:avLst/>
          </a:prstGeom>
          <a:ln w="12700">
            <a:miter lim="400000"/>
          </a:ln>
        </p:spPr>
      </p:pic>
      <p:pic>
        <p:nvPicPr>
          <p:cNvPr id="19"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91854" y="2120503"/>
            <a:ext cx="4753010" cy="9291600"/>
          </a:xfrm>
          <a:prstGeom prst="rect">
            <a:avLst/>
          </a:prstGeom>
          <a:ln w="12700">
            <a:miter lim="400000"/>
          </a:ln>
        </p:spPr>
      </p:pic>
      <p:sp>
        <p:nvSpPr>
          <p:cNvPr id="28" name="yoda.jpg"/>
          <p:cNvSpPr>
            <a:spLocks noGrp="1" noChangeAspect="1"/>
          </p:cNvSpPr>
          <p:nvPr>
            <p:ph type="pic" sz="quarter" idx="16" hasCustomPrompt="1"/>
          </p:nvPr>
        </p:nvSpPr>
        <p:spPr>
          <a:xfrm>
            <a:off x="6660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yoda.jpg"/>
          <p:cNvSpPr>
            <a:spLocks noGrp="1" noChangeAspect="1"/>
          </p:cNvSpPr>
          <p:nvPr>
            <p:ph type="pic" sz="quarter" idx="17" hasCustomPrompt="1"/>
          </p:nvPr>
        </p:nvSpPr>
        <p:spPr>
          <a:xfrm>
            <a:off x="13248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Point 1…"/>
          <p:cNvSpPr>
            <a:spLocks noGrp="1"/>
          </p:cNvSpPr>
          <p:nvPr>
            <p:ph type="body" sz="quarter" idx="18" hasCustomPrompt="1"/>
          </p:nvPr>
        </p:nvSpPr>
        <p:spPr>
          <a:xfrm>
            <a:off x="1843698" y="7435083"/>
            <a:ext cx="3938796" cy="2696123"/>
          </a:xfrm>
          <a:prstGeom prst="rect">
            <a:avLst/>
          </a:prstGeom>
        </p:spPr>
        <p:txBody>
          <a:bodyPr anchor="b">
            <a:spAutoFit/>
          </a:bodyPr>
          <a:lstStyle>
            <a:lvl1pPr>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3" name="Point 1…"/>
          <p:cNvSpPr>
            <a:spLocks noGrp="1"/>
          </p:cNvSpPr>
          <p:nvPr>
            <p:ph type="body" sz="quarter" idx="19" hasCustomPrompt="1"/>
          </p:nvPr>
        </p:nvSpPr>
        <p:spPr>
          <a:xfrm>
            <a:off x="18621562" y="7435083"/>
            <a:ext cx="3938796" cy="2696123"/>
          </a:xfrm>
          <a:prstGeom prst="rect">
            <a:avLst/>
          </a:prstGeom>
        </p:spPr>
        <p:txBody>
          <a:bodyPr anchor="b">
            <a:spAutoFit/>
          </a:bodyPr>
          <a:lstStyle>
            <a:lvl1pP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4" name="Screen name"/>
          <p:cNvSpPr txBox="1">
            <a:spLocks noGrp="1"/>
          </p:cNvSpPr>
          <p:nvPr>
            <p:ph type="body" sz="quarter" idx="15" hasCustomPrompt="1"/>
          </p:nvPr>
        </p:nvSpPr>
        <p:spPr>
          <a:xfrm>
            <a:off x="6494948" y="11543655"/>
            <a:ext cx="475301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3091854" y="11543655"/>
            <a:ext cx="475301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6" name="Line"/>
          <p:cNvSpPr>
            <a:spLocks noGrp="1"/>
          </p:cNvSpPr>
          <p:nvPr>
            <p:ph type="body" sz="quarter" idx="21" hasCustomPrompt="1"/>
          </p:nvPr>
        </p:nvSpPr>
        <p:spPr>
          <a:xfrm>
            <a:off x="9474181" y="4987528"/>
            <a:ext cx="4295378" cy="4360962"/>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Android - gallery">
    <p:bg>
      <p:bgPr>
        <a:solidFill>
          <a:srgbClr val="FFFFFF"/>
        </a:solidFill>
        <a:effectLst/>
      </p:bgPr>
    </p:bg>
    <p:spTree>
      <p:nvGrpSpPr>
        <p:cNvPr id="1" name=""/>
        <p:cNvGrpSpPr/>
        <p:nvPr/>
      </p:nvGrpSpPr>
      <p:grpSpPr>
        <a:xfrm>
          <a:off x="0" y="0"/>
          <a:ext cx="0" cy="0"/>
          <a:chOff x="0" y="0"/>
          <a:chExt cx="0" cy="0"/>
        </a:xfrm>
      </p:grpSpPr>
      <p:pic>
        <p:nvPicPr>
          <p:cNvPr id="16"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3880" y="2120503"/>
            <a:ext cx="4753010" cy="9291600"/>
          </a:xfrm>
          <a:prstGeom prst="rect">
            <a:avLst/>
          </a:prstGeom>
          <a:ln w="12700">
            <a:miter lim="400000"/>
          </a:ln>
        </p:spPr>
      </p:pic>
      <p:pic>
        <p:nvPicPr>
          <p:cNvPr id="26"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90416" y="2120503"/>
            <a:ext cx="4753010" cy="9291600"/>
          </a:xfrm>
          <a:prstGeom prst="rect">
            <a:avLst/>
          </a:prstGeom>
          <a:ln w="12700">
            <a:miter lim="400000"/>
          </a:ln>
        </p:spPr>
      </p:pic>
      <p:pic>
        <p:nvPicPr>
          <p:cNvPr id="2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06953" y="2120503"/>
            <a:ext cx="4753010" cy="9291600"/>
          </a:xfrm>
          <a:prstGeom prst="rect">
            <a:avLst/>
          </a:prstGeom>
          <a:ln w="12700">
            <a:miter lim="400000"/>
          </a:ln>
        </p:spPr>
      </p:pic>
      <p:pic>
        <p:nvPicPr>
          <p:cNvPr id="24"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7344" y="2120503"/>
            <a:ext cx="4753010" cy="9291600"/>
          </a:xfrm>
          <a:prstGeom prst="rect">
            <a:avLst/>
          </a:prstGeom>
          <a:ln w="12700">
            <a:miter lim="400000"/>
          </a:ln>
        </p:spPr>
      </p:pic>
      <p:sp>
        <p:nvSpPr>
          <p:cNvPr id="28" name="yoda.jpg"/>
          <p:cNvSpPr>
            <a:spLocks noGrp="1" noChangeAspect="1"/>
          </p:cNvSpPr>
          <p:nvPr>
            <p:ph type="pic" sz="quarter" idx="16" hasCustomPrompt="1"/>
          </p:nvPr>
        </p:nvSpPr>
        <p:spPr>
          <a:xfrm>
            <a:off x="7344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yoda.jpg"/>
          <p:cNvSpPr>
            <a:spLocks noGrp="1" noChangeAspect="1"/>
          </p:cNvSpPr>
          <p:nvPr>
            <p:ph type="pic" sz="quarter" idx="17" hasCustomPrompt="1"/>
          </p:nvPr>
        </p:nvSpPr>
        <p:spPr>
          <a:xfrm>
            <a:off x="12672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4" name="Screen name"/>
          <p:cNvSpPr txBox="1">
            <a:spLocks noGrp="1"/>
          </p:cNvSpPr>
          <p:nvPr>
            <p:ph type="body" sz="quarter" idx="15" hasCustomPrompt="1"/>
          </p:nvPr>
        </p:nvSpPr>
        <p:spPr>
          <a:xfrm>
            <a:off x="7173880" y="11543655"/>
            <a:ext cx="475301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2490415" y="11543655"/>
            <a:ext cx="475301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yoda.jpg"/>
          <p:cNvSpPr>
            <a:spLocks noGrp="1" noChangeAspect="1"/>
          </p:cNvSpPr>
          <p:nvPr>
            <p:ph type="pic" sz="quarter" idx="21" hasCustomPrompt="1"/>
          </p:nvPr>
        </p:nvSpPr>
        <p:spPr>
          <a:xfrm>
            <a:off x="2038078" y="289642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0" name="Screen name"/>
          <p:cNvSpPr txBox="1">
            <a:spLocks noGrp="1"/>
          </p:cNvSpPr>
          <p:nvPr>
            <p:ph type="body" sz="quarter" idx="22" hasCustomPrompt="1"/>
          </p:nvPr>
        </p:nvSpPr>
        <p:spPr>
          <a:xfrm>
            <a:off x="1857345" y="11556475"/>
            <a:ext cx="475301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2" name="yoda.jpg"/>
          <p:cNvSpPr>
            <a:spLocks noGrp="1" noChangeAspect="1"/>
          </p:cNvSpPr>
          <p:nvPr>
            <p:ph type="pic" sz="quarter" idx="23" hasCustomPrompt="1"/>
          </p:nvPr>
        </p:nvSpPr>
        <p:spPr>
          <a:xfrm>
            <a:off x="17951846"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3" name="Screen name"/>
          <p:cNvSpPr txBox="1">
            <a:spLocks noGrp="1"/>
          </p:cNvSpPr>
          <p:nvPr>
            <p:ph type="body" sz="quarter" idx="24" hasCustomPrompt="1"/>
          </p:nvPr>
        </p:nvSpPr>
        <p:spPr>
          <a:xfrm>
            <a:off x="17806951" y="11543655"/>
            <a:ext cx="4753012"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App - gallery">
    <p:bg>
      <p:bgPr>
        <a:solidFill>
          <a:srgbClr val="FFFFFF"/>
        </a:solidFill>
        <a:effectLst/>
      </p:bgPr>
    </p:bg>
    <p:spTree>
      <p:nvGrpSpPr>
        <p:cNvPr id="1" name=""/>
        <p:cNvGrpSpPr/>
        <p:nvPr/>
      </p:nvGrpSpPr>
      <p:grpSpPr>
        <a:xfrm>
          <a:off x="0" y="0"/>
          <a:ext cx="0" cy="0"/>
          <a:chOff x="0" y="0"/>
          <a:chExt cx="0" cy="0"/>
        </a:xfrm>
      </p:grpSpPr>
      <p:sp>
        <p:nvSpPr>
          <p:cNvPr id="10" name="yoda.jpg"/>
          <p:cNvSpPr>
            <a:spLocks noGrp="1" noChangeAspect="1"/>
          </p:cNvSpPr>
          <p:nvPr>
            <p:ph type="pic" sz="quarter" idx="17" hasCustomPrompt="1"/>
          </p:nvPr>
        </p:nvSpPr>
        <p:spPr>
          <a:xfrm>
            <a:off x="1822054" y="2997545"/>
            <a:ext cx="4316400" cy="767051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yoda.jpg"/>
          <p:cNvSpPr>
            <a:spLocks noGrp="1" noChangeAspect="1"/>
          </p:cNvSpPr>
          <p:nvPr>
            <p:ph type="pic" sz="quarter" idx="18" hasCustomPrompt="1"/>
          </p:nvPr>
        </p:nvSpPr>
        <p:spPr>
          <a:xfrm>
            <a:off x="18243563" y="2997545"/>
            <a:ext cx="4316400" cy="767051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5" name="yoda.jpg"/>
          <p:cNvSpPr>
            <a:spLocks noGrp="1" noChangeAspect="1"/>
          </p:cNvSpPr>
          <p:nvPr>
            <p:ph type="pic" sz="quarter" idx="19" hasCustomPrompt="1"/>
          </p:nvPr>
        </p:nvSpPr>
        <p:spPr>
          <a:xfrm>
            <a:off x="5320800" y="2543328"/>
            <a:ext cx="4827600" cy="8578944"/>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
        <p:nvSpPr>
          <p:cNvPr id="6" name="yoda.jpg"/>
          <p:cNvSpPr>
            <a:spLocks noGrp="1" noChangeAspect="1"/>
          </p:cNvSpPr>
          <p:nvPr>
            <p:ph type="pic" sz="quarter" idx="20" hasCustomPrompt="1"/>
          </p:nvPr>
        </p:nvSpPr>
        <p:spPr>
          <a:xfrm>
            <a:off x="14212800" y="2543328"/>
            <a:ext cx="4827600" cy="8578944"/>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
        <p:nvSpPr>
          <p:cNvPr id="28" name="yoda.jpg"/>
          <p:cNvSpPr>
            <a:spLocks noGrp="1" noChangeAspect="1"/>
          </p:cNvSpPr>
          <p:nvPr>
            <p:ph type="pic" sz="quarter" idx="16" hasCustomPrompt="1"/>
          </p:nvPr>
        </p:nvSpPr>
        <p:spPr>
          <a:xfrm>
            <a:off x="9396000" y="1868400"/>
            <a:ext cx="5587200" cy="9928800"/>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iPad - intro - vertical">
    <p:bg>
      <p:bgPr>
        <a:solidFill>
          <a:srgbClr val="FFFFFF"/>
        </a:solidFill>
        <a:effectLst/>
      </p:bgPr>
    </p:bg>
    <p:spTree>
      <p:nvGrpSpPr>
        <p:cNvPr id="1" name=""/>
        <p:cNvGrpSpPr/>
        <p:nvPr/>
      </p:nvGrpSpPr>
      <p:grpSpPr>
        <a:xfrm>
          <a:off x="0" y="0"/>
          <a:ext cx="0" cy="0"/>
          <a:chOff x="0" y="0"/>
          <a:chExt cx="0" cy="0"/>
        </a:xfrm>
      </p:grpSpPr>
      <p:pic>
        <p:nvPicPr>
          <p:cNvPr id="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567844" y="1984771"/>
            <a:ext cx="10155779" cy="13326535"/>
          </a:xfrm>
          <a:prstGeom prst="rect">
            <a:avLst/>
          </a:prstGeom>
          <a:ln w="12700">
            <a:miter lim="400000"/>
          </a:ln>
        </p:spPr>
      </p:pic>
      <p:sp>
        <p:nvSpPr>
          <p:cNvPr id="28" name="yoda.jpg"/>
          <p:cNvSpPr>
            <a:spLocks noGrp="1" noChangeAspect="1"/>
          </p:cNvSpPr>
          <p:nvPr>
            <p:ph type="pic" sz="quarter" idx="16" hasCustomPrompt="1"/>
          </p:nvPr>
        </p:nvSpPr>
        <p:spPr>
          <a:xfrm>
            <a:off x="13525533" y="3025701"/>
            <a:ext cx="8240400" cy="110736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_White-center">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grpSp>
        <p:nvGrpSpPr>
          <p:cNvPr id="9" name="Group 8"/>
          <p:cNvGrpSpPr/>
          <p:nvPr userDrawn="1"/>
        </p:nvGrpSpPr>
        <p:grpSpPr>
          <a:xfrm>
            <a:off x="8856000"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iPad - intro - horizontal">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66824" y="1762124"/>
            <a:ext cx="13273551" cy="10160002"/>
          </a:xfrm>
          <a:prstGeom prst="rect">
            <a:avLst/>
          </a:prstGeom>
        </p:spPr>
      </p:pic>
      <p:sp>
        <p:nvSpPr>
          <p:cNvPr id="28" name="yoda.jpg"/>
          <p:cNvSpPr>
            <a:spLocks noGrp="1"/>
          </p:cNvSpPr>
          <p:nvPr>
            <p:ph type="pic" sz="quarter" idx="16" hasCustomPrompt="1"/>
          </p:nvPr>
        </p:nvSpPr>
        <p:spPr>
          <a:xfrm>
            <a:off x="14207430" y="2721925"/>
            <a:ext cx="11073600" cy="8240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iPad - details 1 - vertical">
    <p:bg>
      <p:bgPr>
        <a:solidFill>
          <a:srgbClr val="FFFFFF"/>
        </a:solidFill>
        <a:effectLst/>
      </p:bgPr>
    </p:bg>
    <p:spTree>
      <p:nvGrpSpPr>
        <p:cNvPr id="1" name=""/>
        <p:cNvGrpSpPr/>
        <p:nvPr/>
      </p:nvGrpSpPr>
      <p:grpSpPr>
        <a:xfrm>
          <a:off x="0" y="0"/>
          <a:ext cx="0" cy="0"/>
          <a:chOff x="0" y="0"/>
          <a:chExt cx="0" cy="0"/>
        </a:xfrm>
      </p:grpSpPr>
      <p:pic>
        <p:nvPicPr>
          <p:cNvPr id="1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4110" y="1945581"/>
            <a:ext cx="10155779" cy="13326535"/>
          </a:xfrm>
          <a:prstGeom prst="rect">
            <a:avLst/>
          </a:prstGeom>
          <a:ln w="12700">
            <a:miter lim="400000"/>
          </a:ln>
        </p:spPr>
      </p:pic>
      <p:sp>
        <p:nvSpPr>
          <p:cNvPr id="16" name="yoda.jpg"/>
          <p:cNvSpPr>
            <a:spLocks noGrp="1" noChangeAspect="1"/>
          </p:cNvSpPr>
          <p:nvPr>
            <p:ph type="pic" sz="quarter" idx="29" hasCustomPrompt="1"/>
          </p:nvPr>
        </p:nvSpPr>
        <p:spPr>
          <a:xfrm>
            <a:off x="8071799" y="2986511"/>
            <a:ext cx="8240400" cy="110736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597802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8" name="Subtitle"/>
          <p:cNvSpPr>
            <a:spLocks noGrp="1"/>
          </p:cNvSpPr>
          <p:nvPr>
            <p:ph type="body" sz="quarter" idx="22" hasCustomPrompt="1"/>
          </p:nvPr>
        </p:nvSpPr>
        <p:spPr>
          <a:xfrm>
            <a:off x="1606030" y="1041639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Line"/>
          <p:cNvSpPr>
            <a:spLocks noGrp="1"/>
          </p:cNvSpPr>
          <p:nvPr>
            <p:ph type="body" sz="quarter" idx="23" hasCustomPrompt="1"/>
          </p:nvPr>
        </p:nvSpPr>
        <p:spPr>
          <a:xfrm>
            <a:off x="6991779" y="635113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0" name="Line"/>
          <p:cNvSpPr>
            <a:spLocks noGrp="1"/>
          </p:cNvSpPr>
          <p:nvPr>
            <p:ph type="body" sz="quarter" idx="24" hasCustomPrompt="1"/>
          </p:nvPr>
        </p:nvSpPr>
        <p:spPr>
          <a:xfrm>
            <a:off x="6991779" y="1182374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Subtitle"/>
          <p:cNvSpPr>
            <a:spLocks noGrp="1"/>
          </p:cNvSpPr>
          <p:nvPr>
            <p:ph type="body" sz="quarter" idx="25"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Subtitle"/>
          <p:cNvSpPr>
            <a:spLocks noGrp="1"/>
          </p:cNvSpPr>
          <p:nvPr>
            <p:ph type="body" sz="quarter" idx="26"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7"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8"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iPad - details 2 - vertical">
    <p:bg>
      <p:bgPr>
        <a:solidFill>
          <a:srgbClr val="FFFFFF"/>
        </a:solidFill>
        <a:effectLst/>
      </p:bgPr>
    </p:bg>
    <p:spTree>
      <p:nvGrpSpPr>
        <p:cNvPr id="1" name=""/>
        <p:cNvGrpSpPr/>
        <p:nvPr/>
      </p:nvGrpSpPr>
      <p:grpSpPr>
        <a:xfrm>
          <a:off x="0" y="0"/>
          <a:ext cx="0" cy="0"/>
          <a:chOff x="0" y="0"/>
          <a:chExt cx="0" cy="0"/>
        </a:xfrm>
      </p:grpSpPr>
      <p:pic>
        <p:nvPicPr>
          <p:cNvPr id="1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4110" y="-1726827"/>
            <a:ext cx="10155779" cy="13326535"/>
          </a:xfrm>
          <a:prstGeom prst="rect">
            <a:avLst/>
          </a:prstGeom>
          <a:ln w="12700">
            <a:miter lim="400000"/>
          </a:ln>
        </p:spPr>
      </p:pic>
      <p:sp>
        <p:nvSpPr>
          <p:cNvPr id="16" name="yoda.jpg"/>
          <p:cNvSpPr>
            <a:spLocks noGrp="1" noChangeAspect="1"/>
          </p:cNvSpPr>
          <p:nvPr>
            <p:ph type="pic" sz="quarter" idx="29" hasCustomPrompt="1"/>
          </p:nvPr>
        </p:nvSpPr>
        <p:spPr>
          <a:xfrm>
            <a:off x="8071799" y="-685897"/>
            <a:ext cx="8240400" cy="110736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3699907"/>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8" name="Subtitle"/>
          <p:cNvSpPr>
            <a:spLocks noGrp="1"/>
          </p:cNvSpPr>
          <p:nvPr>
            <p:ph type="body" sz="quarter" idx="22" hasCustomPrompt="1"/>
          </p:nvPr>
        </p:nvSpPr>
        <p:spPr>
          <a:xfrm>
            <a:off x="1606030" y="8138269"/>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Line"/>
          <p:cNvSpPr>
            <a:spLocks noGrp="1"/>
          </p:cNvSpPr>
          <p:nvPr>
            <p:ph type="body" sz="quarter" idx="23" hasCustomPrompt="1"/>
          </p:nvPr>
        </p:nvSpPr>
        <p:spPr>
          <a:xfrm>
            <a:off x="6991779" y="4073014"/>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0" name="Line"/>
          <p:cNvSpPr>
            <a:spLocks noGrp="1"/>
          </p:cNvSpPr>
          <p:nvPr>
            <p:ph type="body" sz="quarter" idx="24" hasCustomPrompt="1"/>
          </p:nvPr>
        </p:nvSpPr>
        <p:spPr>
          <a:xfrm>
            <a:off x="6991779" y="9545622"/>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Subtitle"/>
          <p:cNvSpPr>
            <a:spLocks noGrp="1"/>
          </p:cNvSpPr>
          <p:nvPr>
            <p:ph type="body" sz="quarter" idx="25" hasCustomPrompt="1"/>
          </p:nvPr>
        </p:nvSpPr>
        <p:spPr>
          <a:xfrm>
            <a:off x="17592204" y="1585541"/>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Subtitle"/>
          <p:cNvSpPr>
            <a:spLocks noGrp="1"/>
          </p:cNvSpPr>
          <p:nvPr>
            <p:ph type="body" sz="quarter" idx="26" hasCustomPrompt="1"/>
          </p:nvPr>
        </p:nvSpPr>
        <p:spPr>
          <a:xfrm>
            <a:off x="17592204" y="6004163"/>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7" hasCustomPrompt="1"/>
          </p:nvPr>
        </p:nvSpPr>
        <p:spPr>
          <a:xfrm>
            <a:off x="14664553" y="1912774"/>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8" hasCustomPrompt="1"/>
          </p:nvPr>
        </p:nvSpPr>
        <p:spPr>
          <a:xfrm>
            <a:off x="12551246" y="7385382"/>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iPad - details 1 - horizontal">
    <p:bg>
      <p:bgPr>
        <a:solidFill>
          <a:srgbClr val="FFFFFF"/>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20994" y="1762124"/>
            <a:ext cx="13273551" cy="10160002"/>
          </a:xfrm>
          <a:prstGeom prst="rect">
            <a:avLst/>
          </a:prstGeom>
        </p:spPr>
      </p:pic>
      <p:sp>
        <p:nvSpPr>
          <p:cNvPr id="11" name="yoda.jpg"/>
          <p:cNvSpPr>
            <a:spLocks noGrp="1"/>
          </p:cNvSpPr>
          <p:nvPr>
            <p:ph type="pic" sz="quarter" idx="25" hasCustomPrompt="1"/>
          </p:nvPr>
        </p:nvSpPr>
        <p:spPr>
          <a:xfrm>
            <a:off x="10440000" y="2721925"/>
            <a:ext cx="11073600" cy="8240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381778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825615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3" hasCustomPrompt="1"/>
          </p:nvPr>
        </p:nvSpPr>
        <p:spPr>
          <a:xfrm>
            <a:off x="6991779" y="419089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4" hasCustomPrompt="1"/>
          </p:nvPr>
        </p:nvSpPr>
        <p:spPr>
          <a:xfrm>
            <a:off x="6991779" y="966350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iPad - details 2 - horizontal">
    <p:bg>
      <p:bgPr>
        <a:solidFill>
          <a:srgbClr val="FFFFFF"/>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0947" y="1762124"/>
            <a:ext cx="13273551" cy="10160002"/>
          </a:xfrm>
          <a:prstGeom prst="rect">
            <a:avLst/>
          </a:prstGeom>
        </p:spPr>
      </p:pic>
      <p:sp>
        <p:nvSpPr>
          <p:cNvPr id="13" name="yoda.jpg"/>
          <p:cNvSpPr>
            <a:spLocks noGrp="1"/>
          </p:cNvSpPr>
          <p:nvPr>
            <p:ph type="pic" sz="quarter" idx="25" hasCustomPrompt="1"/>
          </p:nvPr>
        </p:nvSpPr>
        <p:spPr>
          <a:xfrm>
            <a:off x="2871553" y="2721925"/>
            <a:ext cx="11073600" cy="8240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1" name="Subtitle"/>
          <p:cNvSpPr>
            <a:spLocks noGrp="1"/>
          </p:cNvSpPr>
          <p:nvPr>
            <p:ph type="body" sz="quarter" idx="22"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Line"/>
          <p:cNvSpPr>
            <a:spLocks noGrp="1"/>
          </p:cNvSpPr>
          <p:nvPr>
            <p:ph type="body" sz="quarter" idx="23" hasCustomPrompt="1"/>
          </p:nvPr>
        </p:nvSpPr>
        <p:spPr>
          <a:xfrm>
            <a:off x="12551246" y="4177829"/>
            <a:ext cx="4939851" cy="13067"/>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4" hasCustomPrompt="1"/>
          </p:nvPr>
        </p:nvSpPr>
        <p:spPr>
          <a:xfrm>
            <a:off x="9166870" y="9663504"/>
            <a:ext cx="8324226"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iPad - nav flow - vertical">
    <p:bg>
      <p:bgPr>
        <a:solidFill>
          <a:srgbClr val="FFFFFF"/>
        </a:solidFill>
        <a:effectLst/>
      </p:bgPr>
    </p:bg>
    <p:spTree>
      <p:nvGrpSpPr>
        <p:cNvPr id="1" name=""/>
        <p:cNvGrpSpPr/>
        <p:nvPr/>
      </p:nvGrpSpPr>
      <p:grpSpPr>
        <a:xfrm>
          <a:off x="0" y="0"/>
          <a:ext cx="0" cy="0"/>
          <a:chOff x="0" y="0"/>
          <a:chExt cx="0" cy="0"/>
        </a:xfrm>
      </p:grpSpPr>
      <p:pic>
        <p:nvPicPr>
          <p:cNvPr id="12"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11600" y="2732400"/>
            <a:ext cx="5715337" cy="7499734"/>
          </a:xfrm>
          <a:prstGeom prst="rect">
            <a:avLst/>
          </a:prstGeom>
          <a:ln w="12700">
            <a:miter lim="400000"/>
          </a:ln>
        </p:spPr>
      </p:pic>
      <p:pic>
        <p:nvPicPr>
          <p:cNvPr id="11"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8463" y="2732400"/>
            <a:ext cx="5715337" cy="7499734"/>
          </a:xfrm>
          <a:prstGeom prst="rect">
            <a:avLst/>
          </a:prstGeom>
          <a:ln w="12700">
            <a:miter lim="400000"/>
          </a:ln>
        </p:spPr>
      </p:pic>
      <p:sp>
        <p:nvSpPr>
          <p:cNvPr id="28" name="yoda.jpg"/>
          <p:cNvSpPr>
            <a:spLocks noGrp="1" noChangeAspect="1"/>
          </p:cNvSpPr>
          <p:nvPr>
            <p:ph type="pic" sz="quarter" idx="16" hasCustomPrompt="1"/>
          </p:nvPr>
        </p:nvSpPr>
        <p:spPr>
          <a:xfrm>
            <a:off x="6547731" y="3322800"/>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6" name="yoda.jpg"/>
          <p:cNvSpPr>
            <a:spLocks noGrp="1" noChangeAspect="1"/>
          </p:cNvSpPr>
          <p:nvPr>
            <p:ph type="pic" sz="quarter" idx="17" hasCustomPrompt="1"/>
          </p:nvPr>
        </p:nvSpPr>
        <p:spPr>
          <a:xfrm>
            <a:off x="13250868" y="3322800"/>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6459300" y="10656000"/>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8" name="Screen name"/>
          <p:cNvSpPr txBox="1">
            <a:spLocks noGrp="1"/>
          </p:cNvSpPr>
          <p:nvPr>
            <p:ph type="body" sz="quarter" idx="20" hasCustomPrompt="1"/>
          </p:nvPr>
        </p:nvSpPr>
        <p:spPr>
          <a:xfrm>
            <a:off x="13169700" y="10656000"/>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Line"/>
          <p:cNvSpPr>
            <a:spLocks noGrp="1"/>
          </p:cNvSpPr>
          <p:nvPr>
            <p:ph type="body" sz="quarter" idx="21" hasCustomPrompt="1"/>
          </p:nvPr>
        </p:nvSpPr>
        <p:spPr>
          <a:xfrm>
            <a:off x="9982181" y="4479528"/>
            <a:ext cx="4295378" cy="3587658"/>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20" name="Point 1…"/>
          <p:cNvSpPr>
            <a:spLocks noGrp="1"/>
          </p:cNvSpPr>
          <p:nvPr>
            <p:ph type="body" sz="quarter" idx="18" hasCustomPrompt="1"/>
          </p:nvPr>
        </p:nvSpPr>
        <p:spPr>
          <a:xfrm>
            <a:off x="1843698" y="7435083"/>
            <a:ext cx="3938796" cy="2696123"/>
          </a:xfrm>
          <a:prstGeom prst="rect">
            <a:avLst/>
          </a:prstGeom>
        </p:spPr>
        <p:txBody>
          <a:bodyPr anchor="b">
            <a:noAutofit/>
          </a:bodyPr>
          <a:lstStyle>
            <a:lvl1pPr algn="l">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21" name="Point 1…"/>
          <p:cNvSpPr>
            <a:spLocks noGrp="1"/>
          </p:cNvSpPr>
          <p:nvPr>
            <p:ph type="body" sz="quarter" idx="19" hasCustomPrompt="1"/>
          </p:nvPr>
        </p:nvSpPr>
        <p:spPr>
          <a:xfrm>
            <a:off x="18621562" y="7435083"/>
            <a:ext cx="3938796" cy="2696123"/>
          </a:xfrm>
          <a:prstGeom prst="rect">
            <a:avLst/>
          </a:prstGeom>
        </p:spPr>
        <p:txBody>
          <a:bodyPr anchor="b">
            <a:noAutofit/>
          </a:bodyPr>
          <a:lstStyle>
            <a:lvl1pPr algn="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iPad - nav flow - horizontal">
    <p:bg>
      <p:bgPr>
        <a:solidFill>
          <a:srgbClr val="FFFFFF"/>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9987" y="4054625"/>
            <a:ext cx="6418005" cy="4912547"/>
          </a:xfrm>
          <a:prstGeom prst="rect">
            <a:avLst/>
          </a:prstGeom>
        </p:spPr>
      </p:pic>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57811" y="4054625"/>
            <a:ext cx="6418005" cy="4912547"/>
          </a:xfrm>
          <a:prstGeom prst="rect">
            <a:avLst/>
          </a:prstGeom>
        </p:spPr>
      </p:pic>
      <p:sp>
        <p:nvSpPr>
          <p:cNvPr id="22" name="yoda.jpg"/>
          <p:cNvSpPr>
            <a:spLocks noGrp="1" noChangeAspect="1"/>
          </p:cNvSpPr>
          <p:nvPr>
            <p:ph type="pic" sz="quarter" idx="23" hasCustomPrompt="1"/>
          </p:nvPr>
        </p:nvSpPr>
        <p:spPr>
          <a:xfrm>
            <a:off x="13137237" y="4479528"/>
            <a:ext cx="5390673" cy="40624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3" name="Screen name"/>
          <p:cNvSpPr txBox="1">
            <a:spLocks noGrp="1"/>
          </p:cNvSpPr>
          <p:nvPr>
            <p:ph type="body" sz="quarter" idx="24" hasCustomPrompt="1"/>
          </p:nvPr>
        </p:nvSpPr>
        <p:spPr>
          <a:xfrm>
            <a:off x="13466514"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2" name="yoda.jpg"/>
          <p:cNvSpPr>
            <a:spLocks noGrp="1" noChangeAspect="1"/>
          </p:cNvSpPr>
          <p:nvPr>
            <p:ph type="pic" sz="quarter" idx="22" hasCustomPrompt="1"/>
          </p:nvPr>
        </p:nvSpPr>
        <p:spPr>
          <a:xfrm>
            <a:off x="5907501" y="4479528"/>
            <a:ext cx="5419610" cy="40624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6236777" y="9488841"/>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0" name="Point 1…"/>
          <p:cNvSpPr>
            <a:spLocks noGrp="1"/>
          </p:cNvSpPr>
          <p:nvPr>
            <p:ph type="body" sz="quarter" idx="18" hasCustomPrompt="1"/>
          </p:nvPr>
        </p:nvSpPr>
        <p:spPr>
          <a:xfrm>
            <a:off x="1204442" y="6317685"/>
            <a:ext cx="3938796" cy="2696123"/>
          </a:xfrm>
          <a:prstGeom prst="rect">
            <a:avLst/>
          </a:prstGeom>
        </p:spPr>
        <p:txBody>
          <a:bodyPr anchor="b">
            <a:spAutoFit/>
          </a:bodyPr>
          <a:lstStyle>
            <a:lvl1pPr algn="l">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21" name="Point 1…"/>
          <p:cNvSpPr>
            <a:spLocks noGrp="1"/>
          </p:cNvSpPr>
          <p:nvPr>
            <p:ph type="body" sz="quarter" idx="19" hasCustomPrompt="1"/>
          </p:nvPr>
        </p:nvSpPr>
        <p:spPr>
          <a:xfrm>
            <a:off x="19319998" y="6317685"/>
            <a:ext cx="3938796" cy="2696123"/>
          </a:xfrm>
          <a:prstGeom prst="rect">
            <a:avLst/>
          </a:prstGeom>
        </p:spPr>
        <p:txBody>
          <a:bodyPr anchor="b">
            <a:spAutoFit/>
          </a:bodyPr>
          <a:lstStyle>
            <a:lvl1pPr algn="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9" name="Line"/>
          <p:cNvSpPr>
            <a:spLocks noGrp="1"/>
          </p:cNvSpPr>
          <p:nvPr>
            <p:ph type="body" sz="quarter" idx="21" hasCustomPrompt="1"/>
          </p:nvPr>
        </p:nvSpPr>
        <p:spPr>
          <a:xfrm>
            <a:off x="9982181" y="5473972"/>
            <a:ext cx="4295378" cy="2593213"/>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iPad - gallery - vertical">
    <p:bg>
      <p:bgPr>
        <a:solidFill>
          <a:srgbClr val="FFFFFF"/>
        </a:solidFill>
        <a:effectLst/>
      </p:bgPr>
    </p:bg>
    <p:spTree>
      <p:nvGrpSpPr>
        <p:cNvPr id="1" name=""/>
        <p:cNvGrpSpPr/>
        <p:nvPr/>
      </p:nvGrpSpPr>
      <p:grpSpPr>
        <a:xfrm>
          <a:off x="0" y="0"/>
          <a:ext cx="0" cy="0"/>
          <a:chOff x="0" y="0"/>
          <a:chExt cx="0" cy="0"/>
        </a:xfrm>
      </p:grpSpPr>
      <p:pic>
        <p:nvPicPr>
          <p:cNvPr id="11"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6414" y="2746667"/>
            <a:ext cx="5715337" cy="7499734"/>
          </a:xfrm>
          <a:prstGeom prst="rect">
            <a:avLst/>
          </a:prstGeom>
          <a:ln w="12700">
            <a:miter lim="400000"/>
          </a:ln>
        </p:spPr>
      </p:pic>
      <p:pic>
        <p:nvPicPr>
          <p:cNvPr id="12"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35063" y="2746667"/>
            <a:ext cx="5715337" cy="7499734"/>
          </a:xfrm>
          <a:prstGeom prst="rect">
            <a:avLst/>
          </a:prstGeom>
          <a:ln w="12700">
            <a:miter lim="400000"/>
          </a:ln>
        </p:spPr>
      </p:pic>
      <p:pic>
        <p:nvPicPr>
          <p:cNvPr id="13"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43163" y="2746667"/>
            <a:ext cx="5715337" cy="7499734"/>
          </a:xfrm>
          <a:prstGeom prst="rect">
            <a:avLst/>
          </a:prstGeom>
          <a:ln w="12700">
            <a:miter lim="400000"/>
          </a:ln>
        </p:spPr>
      </p:pic>
      <p:sp>
        <p:nvSpPr>
          <p:cNvPr id="28" name="yoda.jpg"/>
          <p:cNvSpPr>
            <a:spLocks noGrp="1" noChangeAspect="1"/>
          </p:cNvSpPr>
          <p:nvPr>
            <p:ph type="pic" sz="quarter" idx="16" hasCustomPrompt="1"/>
          </p:nvPr>
        </p:nvSpPr>
        <p:spPr>
          <a:xfrm>
            <a:off x="9874331" y="3337067"/>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6" name="yoda.jpg"/>
          <p:cNvSpPr>
            <a:spLocks noGrp="1" noChangeAspect="1"/>
          </p:cNvSpPr>
          <p:nvPr>
            <p:ph type="pic" sz="quarter" idx="17" hasCustomPrompt="1"/>
          </p:nvPr>
        </p:nvSpPr>
        <p:spPr>
          <a:xfrm>
            <a:off x="17382431" y="3337067"/>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9791700" y="10670267"/>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8" name="Screen name"/>
          <p:cNvSpPr txBox="1">
            <a:spLocks noGrp="1"/>
          </p:cNvSpPr>
          <p:nvPr>
            <p:ph type="body" sz="quarter" idx="20" hasCustomPrompt="1"/>
          </p:nvPr>
        </p:nvSpPr>
        <p:spPr>
          <a:xfrm>
            <a:off x="17301263" y="10670267"/>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2" name="yoda.jpg"/>
          <p:cNvSpPr>
            <a:spLocks noGrp="1" noChangeAspect="1"/>
          </p:cNvSpPr>
          <p:nvPr>
            <p:ph type="pic" sz="quarter" idx="21" hasCustomPrompt="1"/>
          </p:nvPr>
        </p:nvSpPr>
        <p:spPr>
          <a:xfrm>
            <a:off x="2345682" y="3337067"/>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3" name="Screen name"/>
          <p:cNvSpPr txBox="1">
            <a:spLocks noGrp="1"/>
          </p:cNvSpPr>
          <p:nvPr>
            <p:ph type="body" sz="quarter" idx="22" hasCustomPrompt="1"/>
          </p:nvPr>
        </p:nvSpPr>
        <p:spPr>
          <a:xfrm>
            <a:off x="2282137" y="10670267"/>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iPad - gallery - horizontal">
    <p:bg>
      <p:bgPr>
        <a:solidFill>
          <a:srgbClr val="FFFFFF"/>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2450" y="4069115"/>
            <a:ext cx="6418005" cy="4912547"/>
          </a:xfrm>
          <a:prstGeom prst="rect">
            <a:avLst/>
          </a:prstGeom>
        </p:spPr>
      </p:pic>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2997" y="4069115"/>
            <a:ext cx="6418005" cy="4912547"/>
          </a:xfrm>
          <a:prstGeom prst="rect">
            <a:avLst/>
          </a:prstGeom>
        </p:spPr>
      </p:pic>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03118" y="4069115"/>
            <a:ext cx="6418005" cy="4912547"/>
          </a:xfrm>
          <a:prstGeom prst="rect">
            <a:avLst/>
          </a:prstGeom>
        </p:spPr>
      </p:pic>
      <p:sp>
        <p:nvSpPr>
          <p:cNvPr id="23" name="Screen name"/>
          <p:cNvSpPr txBox="1">
            <a:spLocks noGrp="1"/>
          </p:cNvSpPr>
          <p:nvPr>
            <p:ph type="body" sz="quarter" idx="24" hasCustomPrompt="1"/>
          </p:nvPr>
        </p:nvSpPr>
        <p:spPr>
          <a:xfrm>
            <a:off x="9790785"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2" name="yoda.jpg"/>
          <p:cNvSpPr>
            <a:spLocks noGrp="1" noChangeAspect="1"/>
          </p:cNvSpPr>
          <p:nvPr>
            <p:ph type="pic" sz="quarter" idx="22" hasCustomPrompt="1"/>
          </p:nvPr>
        </p:nvSpPr>
        <p:spPr>
          <a:xfrm>
            <a:off x="2326111" y="4489200"/>
            <a:ext cx="5364000" cy="4089417"/>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2694813"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6" name="Screen name"/>
          <p:cNvSpPr txBox="1">
            <a:spLocks noGrp="1"/>
          </p:cNvSpPr>
          <p:nvPr>
            <p:ph type="body" sz="quarter" idx="26" hasCustomPrompt="1"/>
          </p:nvPr>
        </p:nvSpPr>
        <p:spPr>
          <a:xfrm>
            <a:off x="16911821"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1" name="yoda.jpg"/>
          <p:cNvSpPr>
            <a:spLocks noGrp="1" noChangeAspect="1"/>
          </p:cNvSpPr>
          <p:nvPr>
            <p:ph type="pic" sz="quarter" idx="27" hasCustomPrompt="1"/>
          </p:nvPr>
        </p:nvSpPr>
        <p:spPr>
          <a:xfrm>
            <a:off x="9454902" y="4489200"/>
            <a:ext cx="5364000" cy="4089417"/>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4" name="yoda.jpg"/>
          <p:cNvSpPr>
            <a:spLocks noGrp="1" noChangeAspect="1"/>
          </p:cNvSpPr>
          <p:nvPr>
            <p:ph type="pic" sz="quarter" idx="28" hasCustomPrompt="1"/>
          </p:nvPr>
        </p:nvSpPr>
        <p:spPr>
          <a:xfrm>
            <a:off x="16583694" y="4489200"/>
            <a:ext cx="5364000" cy="4089417"/>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iWatch - intro">
    <p:bg>
      <p:bgPr>
        <a:solidFill>
          <a:srgbClr val="FFFFFF"/>
        </a:solidFill>
        <a:effectLst/>
      </p:bgPr>
    </p:bg>
    <p:spTree>
      <p:nvGrpSpPr>
        <p:cNvPr id="1" name=""/>
        <p:cNvGrpSpPr/>
        <p:nvPr/>
      </p:nvGrpSpPr>
      <p:grpSpPr>
        <a:xfrm>
          <a:off x="0" y="0"/>
          <a:ext cx="0" cy="0"/>
          <a:chOff x="0" y="0"/>
          <a:chExt cx="0" cy="0"/>
        </a:xfrm>
      </p:grpSpPr>
      <p:pic>
        <p:nvPicPr>
          <p:cNvPr id="6"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806694" y="1963858"/>
            <a:ext cx="7075076" cy="12859533"/>
          </a:xfrm>
          <a:prstGeom prst="rect">
            <a:avLst/>
          </a:prstGeom>
          <a:ln w="12700">
            <a:miter lim="400000"/>
          </a:ln>
          <a:effectLst>
            <a:outerShdw blurRad="38100" dir="5400000" rotWithShape="0">
              <a:srgbClr val="000000">
                <a:alpha val="50000"/>
              </a:srgbClr>
            </a:outerShdw>
          </a:effectLst>
        </p:spPr>
      </p:pic>
      <p:sp>
        <p:nvSpPr>
          <p:cNvPr id="28" name="yoda.jpg"/>
          <p:cNvSpPr>
            <a:spLocks noGrp="1" noChangeAspect="1"/>
          </p:cNvSpPr>
          <p:nvPr>
            <p:ph type="pic" sz="quarter" idx="16" hasCustomPrompt="1"/>
          </p:nvPr>
        </p:nvSpPr>
        <p:spPr>
          <a:xfrm>
            <a:off x="15120000" y="4718701"/>
            <a:ext cx="6141482" cy="7308000"/>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theme" Target="../theme/theme1.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image" Target="../media/image1.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394"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13" name="Made with       by PGS Software   ·"/>
          <p:cNvSpPr txBox="1"/>
          <p:nvPr userDrawn="1"/>
        </p:nvSpPr>
        <p:spPr>
          <a:xfrm>
            <a:off x="33563691" y="24327555"/>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4" name="Made with       by PGS Software   ·"/>
          <p:cNvSpPr txBox="1"/>
          <p:nvPr userDrawn="1"/>
        </p:nvSpPr>
        <p:spPr>
          <a:xfrm>
            <a:off x="33868472" y="24631650"/>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5" name="Made with       by PGS Software   ·"/>
          <p:cNvSpPr txBox="1"/>
          <p:nvPr userDrawn="1"/>
        </p:nvSpPr>
        <p:spPr>
          <a:xfrm>
            <a:off x="34173252" y="24935744"/>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6" name="Made with       by PGS Software   ·"/>
          <p:cNvSpPr txBox="1"/>
          <p:nvPr userDrawn="1"/>
        </p:nvSpPr>
        <p:spPr>
          <a:xfrm>
            <a:off x="34478032" y="25239839"/>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7" name="Made with       by PGS Software   ·"/>
          <p:cNvSpPr txBox="1"/>
          <p:nvPr userDrawn="1"/>
        </p:nvSpPr>
        <p:spPr>
          <a:xfrm>
            <a:off x="34782812" y="25543933"/>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8" name="Made with       by PGS Software   ·"/>
          <p:cNvSpPr txBox="1"/>
          <p:nvPr userDrawn="1"/>
        </p:nvSpPr>
        <p:spPr>
          <a:xfrm>
            <a:off x="35087592" y="25848028"/>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grpSp>
        <p:nvGrpSpPr>
          <p:cNvPr id="3" name="Group 2"/>
          <p:cNvGrpSpPr/>
          <p:nvPr userDrawn="1"/>
        </p:nvGrpSpPr>
        <p:grpSpPr>
          <a:xfrm>
            <a:off x="16630538" y="12042000"/>
            <a:ext cx="5646902" cy="533400"/>
            <a:chOff x="16630538" y="12039600"/>
            <a:chExt cx="5646902" cy="533400"/>
          </a:xfrm>
        </p:grpSpPr>
        <p:sp>
          <p:nvSpPr>
            <p:cNvPr id="20"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 name="Picture 1"/>
            <p:cNvPicPr>
              <a:picLocks noChangeAspect="1"/>
            </p:cNvPicPr>
            <p:nvPr userDrawn="1"/>
          </p:nvPicPr>
          <p:blipFill>
            <a:blip r:embed="rId113"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extLst>
      <p:ext uri="{BB962C8B-B14F-4D97-AF65-F5344CB8AC3E}">
        <p14:creationId xmlns:p14="http://schemas.microsoft.com/office/powerpoint/2010/main" val="1728396157"/>
      </p:ext>
    </p:extLst>
  </p:cSld>
  <p:clrMap bg1="lt1" tx1="dk1" bg2="lt2" tx2="dk2" accent1="accent1" accent2="accent2" accent3="accent3" accent4="accent4" accent5="accent5" accent6="accent6" hlink="hlink" folHlink="folHlink"/>
  <p:sldLayoutIdLst>
    <p:sldLayoutId id="2147483650" r:id="rId1"/>
    <p:sldLayoutId id="2147483665" r:id="rId2"/>
    <p:sldLayoutId id="2147483667" r:id="rId3"/>
    <p:sldLayoutId id="2147483668" r:id="rId4"/>
    <p:sldLayoutId id="2147483774" r:id="rId5"/>
    <p:sldLayoutId id="2147483669" r:id="rId6"/>
    <p:sldLayoutId id="2147483670" r:id="rId7"/>
    <p:sldLayoutId id="2147483771" r:id="rId8"/>
    <p:sldLayoutId id="2147483671" r:id="rId9"/>
    <p:sldLayoutId id="2147483672" r:id="rId10"/>
    <p:sldLayoutId id="2147483772" r:id="rId11"/>
    <p:sldLayoutId id="2147483673" r:id="rId12"/>
    <p:sldLayoutId id="2147483674" r:id="rId13"/>
    <p:sldLayoutId id="2147483773" r:id="rId14"/>
    <p:sldLayoutId id="2147483675" r:id="rId15"/>
    <p:sldLayoutId id="2147483676" r:id="rId16"/>
    <p:sldLayoutId id="2147483677" r:id="rId17"/>
    <p:sldLayoutId id="2147483678" r:id="rId18"/>
    <p:sldLayoutId id="2147483664" r:id="rId19"/>
    <p:sldLayoutId id="2147483666"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10" r:id="rId51"/>
    <p:sldLayoutId id="2147483711" r:id="rId52"/>
    <p:sldLayoutId id="2147483709" r:id="rId53"/>
    <p:sldLayoutId id="2147483712" r:id="rId54"/>
    <p:sldLayoutId id="2147483713" r:id="rId55"/>
    <p:sldLayoutId id="2147483714" r:id="rId56"/>
    <p:sldLayoutId id="2147483716" r:id="rId57"/>
    <p:sldLayoutId id="2147483717" r:id="rId58"/>
    <p:sldLayoutId id="2147483718" r:id="rId59"/>
    <p:sldLayoutId id="2147483719" r:id="rId60"/>
    <p:sldLayoutId id="2147483769" r:id="rId61"/>
    <p:sldLayoutId id="2147483770" r:id="rId62"/>
    <p:sldLayoutId id="2147483720" r:id="rId63"/>
    <p:sldLayoutId id="2147483721" r:id="rId64"/>
    <p:sldLayoutId id="2147483722" r:id="rId65"/>
    <p:sldLayoutId id="2147483723" r:id="rId66"/>
    <p:sldLayoutId id="2147483724" r:id="rId67"/>
    <p:sldLayoutId id="2147483725" r:id="rId68"/>
    <p:sldLayoutId id="2147483726" r:id="rId69"/>
    <p:sldLayoutId id="2147483727" r:id="rId70"/>
    <p:sldLayoutId id="2147483728" r:id="rId71"/>
    <p:sldLayoutId id="2147483729" r:id="rId72"/>
    <p:sldLayoutId id="2147483730" r:id="rId73"/>
    <p:sldLayoutId id="2147483731" r:id="rId74"/>
    <p:sldLayoutId id="2147483732" r:id="rId75"/>
    <p:sldLayoutId id="2147483733" r:id="rId76"/>
    <p:sldLayoutId id="2147483734" r:id="rId77"/>
    <p:sldLayoutId id="2147483735" r:id="rId78"/>
    <p:sldLayoutId id="2147483736" r:id="rId79"/>
    <p:sldLayoutId id="2147483737" r:id="rId80"/>
    <p:sldLayoutId id="2147483738" r:id="rId81"/>
    <p:sldLayoutId id="2147483739" r:id="rId82"/>
    <p:sldLayoutId id="2147483740" r:id="rId83"/>
    <p:sldLayoutId id="2147483741" r:id="rId84"/>
    <p:sldLayoutId id="2147483742" r:id="rId85"/>
    <p:sldLayoutId id="2147483743" r:id="rId86"/>
    <p:sldLayoutId id="2147483744" r:id="rId87"/>
    <p:sldLayoutId id="2147483745" r:id="rId88"/>
    <p:sldLayoutId id="2147483746" r:id="rId89"/>
    <p:sldLayoutId id="2147483747" r:id="rId90"/>
    <p:sldLayoutId id="2147483748" r:id="rId91"/>
    <p:sldLayoutId id="2147483749" r:id="rId92"/>
    <p:sldLayoutId id="2147483750" r:id="rId93"/>
    <p:sldLayoutId id="2147483751" r:id="rId94"/>
    <p:sldLayoutId id="2147483752" r:id="rId95"/>
    <p:sldLayoutId id="2147483753" r:id="rId96"/>
    <p:sldLayoutId id="2147483754" r:id="rId97"/>
    <p:sldLayoutId id="2147483755" r:id="rId98"/>
    <p:sldLayoutId id="2147483756" r:id="rId99"/>
    <p:sldLayoutId id="2147483757" r:id="rId100"/>
    <p:sldLayoutId id="2147483758" r:id="rId101"/>
    <p:sldLayoutId id="2147483759" r:id="rId102"/>
    <p:sldLayoutId id="2147483760" r:id="rId103"/>
    <p:sldLayoutId id="2147483761" r:id="rId104"/>
    <p:sldLayoutId id="2147483762" r:id="rId105"/>
    <p:sldLayoutId id="2147483763" r:id="rId106"/>
    <p:sldLayoutId id="2147483764" r:id="rId107"/>
    <p:sldLayoutId id="2147483765" r:id="rId108"/>
    <p:sldLayoutId id="2147483766" r:id="rId109"/>
    <p:sldLayoutId id="2147483767" r:id="rId110"/>
    <p:sldLayoutId id="2147483768" r:id="rId111"/>
  </p:sldLayoutIdLst>
  <p:timing>
    <p:tnLst>
      <p:par>
        <p:cTn id="1" dur="indefinite" restart="never" nodeType="tmRoot"/>
      </p:par>
    </p:tnLst>
  </p:timing>
  <p:hf hdr="0" ftr="0" dt="0"/>
  <p:txStyles>
    <p:titleStyle>
      <a:lvl1pPr algn="l" defTabSz="1824594" rtl="0" eaLnBrk="1" latinLnBrk="0" hangingPunct="1">
        <a:lnSpc>
          <a:spcPct val="90000"/>
        </a:lnSpc>
        <a:spcBef>
          <a:spcPct val="0"/>
        </a:spcBef>
        <a:buNone/>
        <a:defRPr sz="8780" kern="1200">
          <a:solidFill>
            <a:schemeClr val="tx1"/>
          </a:solidFill>
          <a:latin typeface="+mj-lt"/>
          <a:ea typeface="+mj-ea"/>
          <a:cs typeface="+mj-cs"/>
        </a:defRPr>
      </a:lvl1pPr>
    </p:titleStyle>
    <p:bodyStyle>
      <a:lvl1pPr marL="456148" indent="-456148" algn="l" defTabSz="1824594" rtl="0" eaLnBrk="1" latinLnBrk="0" hangingPunct="1">
        <a:lnSpc>
          <a:spcPct val="90000"/>
        </a:lnSpc>
        <a:spcBef>
          <a:spcPts val="1995"/>
        </a:spcBef>
        <a:buFont typeface="Arial" panose="020B0604020202020204" pitchFamily="34" charset="0"/>
        <a:buChar char="•"/>
        <a:defRPr sz="5587" kern="1200">
          <a:solidFill>
            <a:schemeClr val="tx1"/>
          </a:solidFill>
          <a:latin typeface="+mn-lt"/>
          <a:ea typeface="+mn-ea"/>
          <a:cs typeface="+mn-cs"/>
        </a:defRPr>
      </a:lvl1pPr>
      <a:lvl2pPr marL="1368445" indent="-456148" algn="l" defTabSz="1824594" rtl="0" eaLnBrk="1" latinLnBrk="0" hangingPunct="1">
        <a:lnSpc>
          <a:spcPct val="90000"/>
        </a:lnSpc>
        <a:spcBef>
          <a:spcPts val="998"/>
        </a:spcBef>
        <a:buFont typeface="Arial" panose="020B0604020202020204" pitchFamily="34" charset="0"/>
        <a:buChar char="•"/>
        <a:defRPr sz="4789" kern="1200">
          <a:solidFill>
            <a:schemeClr val="tx1"/>
          </a:solidFill>
          <a:latin typeface="+mn-lt"/>
          <a:ea typeface="+mn-ea"/>
          <a:cs typeface="+mn-cs"/>
        </a:defRPr>
      </a:lvl2pPr>
      <a:lvl3pPr marL="2280742" indent="-456148" algn="l" defTabSz="1824594" rtl="0" eaLnBrk="1" latinLnBrk="0" hangingPunct="1">
        <a:lnSpc>
          <a:spcPct val="90000"/>
        </a:lnSpc>
        <a:spcBef>
          <a:spcPts val="998"/>
        </a:spcBef>
        <a:buFont typeface="Arial" panose="020B0604020202020204" pitchFamily="34" charset="0"/>
        <a:buChar char="•"/>
        <a:defRPr sz="3991" kern="1200">
          <a:solidFill>
            <a:schemeClr val="tx1"/>
          </a:solidFill>
          <a:latin typeface="+mn-lt"/>
          <a:ea typeface="+mn-ea"/>
          <a:cs typeface="+mn-cs"/>
        </a:defRPr>
      </a:lvl3pPr>
      <a:lvl4pPr marL="3193039"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4pPr>
      <a:lvl5pPr marL="4105336"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5pPr>
      <a:lvl6pPr marL="5017633"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6pPr>
      <a:lvl7pPr marL="5929930"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7pPr>
      <a:lvl8pPr marL="6842227"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8pPr>
      <a:lvl9pPr marL="7754523"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9pPr>
    </p:bodyStyle>
    <p:otherStyle>
      <a:defPPr>
        <a:defRPr lang="en-US"/>
      </a:defPPr>
      <a:lvl1pPr marL="0" algn="l" defTabSz="1824594" rtl="0" eaLnBrk="1" latinLnBrk="0" hangingPunct="1">
        <a:defRPr sz="3592" kern="1200">
          <a:solidFill>
            <a:schemeClr val="tx1"/>
          </a:solidFill>
          <a:latin typeface="+mn-lt"/>
          <a:ea typeface="+mn-ea"/>
          <a:cs typeface="+mn-cs"/>
        </a:defRPr>
      </a:lvl1pPr>
      <a:lvl2pPr marL="912297" algn="l" defTabSz="1824594" rtl="0" eaLnBrk="1" latinLnBrk="0" hangingPunct="1">
        <a:defRPr sz="3592" kern="1200">
          <a:solidFill>
            <a:schemeClr val="tx1"/>
          </a:solidFill>
          <a:latin typeface="+mn-lt"/>
          <a:ea typeface="+mn-ea"/>
          <a:cs typeface="+mn-cs"/>
        </a:defRPr>
      </a:lvl2pPr>
      <a:lvl3pPr marL="1824594" algn="l" defTabSz="1824594" rtl="0" eaLnBrk="1" latinLnBrk="0" hangingPunct="1">
        <a:defRPr sz="3592" kern="1200">
          <a:solidFill>
            <a:schemeClr val="tx1"/>
          </a:solidFill>
          <a:latin typeface="+mn-lt"/>
          <a:ea typeface="+mn-ea"/>
          <a:cs typeface="+mn-cs"/>
        </a:defRPr>
      </a:lvl3pPr>
      <a:lvl4pPr marL="2736891" algn="l" defTabSz="1824594" rtl="0" eaLnBrk="1" latinLnBrk="0" hangingPunct="1">
        <a:defRPr sz="3592" kern="1200">
          <a:solidFill>
            <a:schemeClr val="tx1"/>
          </a:solidFill>
          <a:latin typeface="+mn-lt"/>
          <a:ea typeface="+mn-ea"/>
          <a:cs typeface="+mn-cs"/>
        </a:defRPr>
      </a:lvl4pPr>
      <a:lvl5pPr marL="3649188" algn="l" defTabSz="1824594" rtl="0" eaLnBrk="1" latinLnBrk="0" hangingPunct="1">
        <a:defRPr sz="3592" kern="1200">
          <a:solidFill>
            <a:schemeClr val="tx1"/>
          </a:solidFill>
          <a:latin typeface="+mn-lt"/>
          <a:ea typeface="+mn-ea"/>
          <a:cs typeface="+mn-cs"/>
        </a:defRPr>
      </a:lvl5pPr>
      <a:lvl6pPr marL="4561484" algn="l" defTabSz="1824594" rtl="0" eaLnBrk="1" latinLnBrk="0" hangingPunct="1">
        <a:defRPr sz="3592" kern="1200">
          <a:solidFill>
            <a:schemeClr val="tx1"/>
          </a:solidFill>
          <a:latin typeface="+mn-lt"/>
          <a:ea typeface="+mn-ea"/>
          <a:cs typeface="+mn-cs"/>
        </a:defRPr>
      </a:lvl6pPr>
      <a:lvl7pPr marL="5473781" algn="l" defTabSz="1824594" rtl="0" eaLnBrk="1" latinLnBrk="0" hangingPunct="1">
        <a:defRPr sz="3592" kern="1200">
          <a:solidFill>
            <a:schemeClr val="tx1"/>
          </a:solidFill>
          <a:latin typeface="+mn-lt"/>
          <a:ea typeface="+mn-ea"/>
          <a:cs typeface="+mn-cs"/>
        </a:defRPr>
      </a:lvl7pPr>
      <a:lvl8pPr marL="6386078" algn="l" defTabSz="1824594" rtl="0" eaLnBrk="1" latinLnBrk="0" hangingPunct="1">
        <a:defRPr sz="3592" kern="1200">
          <a:solidFill>
            <a:schemeClr val="tx1"/>
          </a:solidFill>
          <a:latin typeface="+mn-lt"/>
          <a:ea typeface="+mn-ea"/>
          <a:cs typeface="+mn-cs"/>
        </a:defRPr>
      </a:lvl8pPr>
      <a:lvl9pPr marL="7298375" algn="l" defTabSz="1824594" rtl="0" eaLnBrk="1" latinLnBrk="0" hangingPunct="1">
        <a:defRPr sz="359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148" userDrawn="1">
          <p15:clr>
            <a:srgbClr val="F26B43"/>
          </p15:clr>
        </p15:guide>
        <p15:guide id="2" orient="horz" pos="4310" userDrawn="1">
          <p15:clr>
            <a:srgbClr val="F26B43"/>
          </p15:clr>
        </p15:guide>
        <p15:guide id="3" orient="horz" pos="7848" userDrawn="1">
          <p15:clr>
            <a:srgbClr val="F26B43"/>
          </p15:clr>
        </p15:guide>
        <p15:guide id="4" orient="horz" pos="1089" userDrawn="1">
          <p15:clr>
            <a:srgbClr val="F26B43"/>
          </p15:clr>
        </p15:guide>
        <p15:guide id="5" pos="7679" userDrawn="1">
          <p15:clr>
            <a:srgbClr val="F26B43"/>
          </p15:clr>
        </p15:guide>
        <p15:guide id="6" pos="1421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github.com/bbenetskyy"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0.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0.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0.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0.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0.xml"/><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kubernetes/kubernetes" TargetMode="External"/><Relationship Id="rId2" Type="http://schemas.openxmlformats.org/officeDocument/2006/relationships/hyperlink" Target="https://en.wikipedia.org/wiki/Kubernetes" TargetMode="External"/><Relationship Id="rId1" Type="http://schemas.openxmlformats.org/officeDocument/2006/relationships/slideLayout" Target="../slideLayouts/slideLayout20.xml"/><Relationship Id="rId5" Type="http://schemas.openxmlformats.org/officeDocument/2006/relationships/image" Target="../media/image27.png"/><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0.xml"/><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0.xml"/><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09.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2" Type="http://schemas.openxmlformats.org/officeDocument/2006/relationships/hyperlink" Target="https://github.com/bbenetsky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K8s Quick Start</a:t>
            </a:r>
            <a:endParaRPr lang="en-US" dirty="0"/>
          </a:p>
        </p:txBody>
      </p:sp>
      <p:sp>
        <p:nvSpPr>
          <p:cNvPr id="3" name="Text Placeholder 2"/>
          <p:cNvSpPr>
            <a:spLocks noGrp="1"/>
          </p:cNvSpPr>
          <p:nvPr>
            <p:ph type="body" sz="quarter" idx="17"/>
          </p:nvPr>
        </p:nvSpPr>
        <p:spPr/>
        <p:txBody>
          <a:bodyPr/>
          <a:lstStyle/>
          <a:p>
            <a:r>
              <a:rPr lang="en-US" dirty="0" smtClean="0"/>
              <a:t>Bohdan Benetskyi</a:t>
            </a:r>
            <a:r>
              <a:rPr lang="en-US" dirty="0" smtClean="0"/>
              <a:t>  </a:t>
            </a:r>
            <a:r>
              <a:rPr lang="en-US" dirty="0"/>
              <a:t>· </a:t>
            </a:r>
            <a:r>
              <a:rPr lang="en-US" dirty="0" err="1" smtClean="0">
                <a:hlinkClick r:id="rId2"/>
              </a:rPr>
              <a:t>bbenetskyy</a:t>
            </a:r>
            <a:r>
              <a:rPr lang="en-US" dirty="0" smtClean="0">
                <a:hlinkClick r:id="rId2"/>
              </a:rPr>
              <a:t> - </a:t>
            </a:r>
            <a:r>
              <a:rPr lang="en-US" dirty="0" err="1" smtClean="0">
                <a:hlinkClick r:id="rId2"/>
              </a:rPr>
              <a:t>Github</a:t>
            </a:r>
            <a:endParaRPr lang="en-US" dirty="0"/>
          </a:p>
        </p:txBody>
      </p:sp>
    </p:spTree>
    <p:extLst>
      <p:ext uri="{BB962C8B-B14F-4D97-AF65-F5344CB8AC3E}">
        <p14:creationId xmlns:p14="http://schemas.microsoft.com/office/powerpoint/2010/main" val="11215970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86" y="1441525"/>
            <a:ext cx="6120680" cy="8827103"/>
          </a:xfrm>
          <a:prstGeom prst="rect">
            <a:avLst/>
          </a:prstGeom>
        </p:spPr>
      </p:pic>
    </p:spTree>
    <p:extLst>
      <p:ext uri="{BB962C8B-B14F-4D97-AF65-F5344CB8AC3E}">
        <p14:creationId xmlns:p14="http://schemas.microsoft.com/office/powerpoint/2010/main" val="2128612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11</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1145" y="537558"/>
            <a:ext cx="19349893" cy="10841123"/>
          </a:xfrm>
          <a:prstGeom prst="rect">
            <a:avLst/>
          </a:prstGeom>
        </p:spPr>
      </p:pic>
    </p:spTree>
    <p:extLst>
      <p:ext uri="{BB962C8B-B14F-4D97-AF65-F5344CB8AC3E}">
        <p14:creationId xmlns:p14="http://schemas.microsoft.com/office/powerpoint/2010/main" val="22053986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Short about Master</a:t>
            </a:r>
            <a:endParaRPr lang="en-US" dirty="0"/>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8752219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13</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spTree>
    <p:extLst>
      <p:ext uri="{BB962C8B-B14F-4D97-AF65-F5344CB8AC3E}">
        <p14:creationId xmlns:p14="http://schemas.microsoft.com/office/powerpoint/2010/main" val="6465458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17588"/>
            <a:ext cx="16020371" cy="7611537"/>
          </a:xfrm>
          <a:prstGeom prst="rect">
            <a:avLst/>
          </a:prstGeom>
        </p:spPr>
      </p:pic>
    </p:spTree>
    <p:extLst>
      <p:ext uri="{BB962C8B-B14F-4D97-AF65-F5344CB8AC3E}">
        <p14:creationId xmlns:p14="http://schemas.microsoft.com/office/powerpoint/2010/main" val="34421154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17589"/>
            <a:ext cx="16200909" cy="7610809"/>
          </a:xfrm>
          <a:prstGeom prst="rect">
            <a:avLst/>
          </a:prstGeom>
        </p:spPr>
      </p:pic>
    </p:spTree>
    <p:extLst>
      <p:ext uri="{BB962C8B-B14F-4D97-AF65-F5344CB8AC3E}">
        <p14:creationId xmlns:p14="http://schemas.microsoft.com/office/powerpoint/2010/main" val="19207832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16</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39628"/>
            <a:ext cx="16200909" cy="76108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0326" y="1996278"/>
            <a:ext cx="16200909" cy="7902621"/>
          </a:xfrm>
          <a:prstGeom prst="rect">
            <a:avLst/>
          </a:prstGeom>
        </p:spPr>
      </p:pic>
    </p:spTree>
    <p:extLst>
      <p:ext uri="{BB962C8B-B14F-4D97-AF65-F5344CB8AC3E}">
        <p14:creationId xmlns:p14="http://schemas.microsoft.com/office/powerpoint/2010/main" val="32470147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39628"/>
            <a:ext cx="16200909" cy="761080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5716" y="2014241"/>
            <a:ext cx="16428463" cy="7780211"/>
          </a:xfrm>
          <a:prstGeom prst="rect">
            <a:avLst/>
          </a:prstGeom>
        </p:spPr>
      </p:pic>
    </p:spTree>
    <p:extLst>
      <p:ext uri="{BB962C8B-B14F-4D97-AF65-F5344CB8AC3E}">
        <p14:creationId xmlns:p14="http://schemas.microsoft.com/office/powerpoint/2010/main" val="917598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18</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166" y="865461"/>
            <a:ext cx="17929992" cy="10310814"/>
          </a:xfrm>
          <a:prstGeom prst="rect">
            <a:avLst/>
          </a:prstGeom>
        </p:spPr>
      </p:pic>
    </p:spTree>
    <p:extLst>
      <p:ext uri="{BB962C8B-B14F-4D97-AF65-F5344CB8AC3E}">
        <p14:creationId xmlns:p14="http://schemas.microsoft.com/office/powerpoint/2010/main" val="13952680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486" y="623666"/>
            <a:ext cx="11809312" cy="9854896"/>
          </a:xfrm>
          <a:prstGeom prst="rect">
            <a:avLst/>
          </a:prstGeom>
        </p:spPr>
      </p:pic>
    </p:spTree>
    <p:extLst>
      <p:ext uri="{BB962C8B-B14F-4D97-AF65-F5344CB8AC3E}">
        <p14:creationId xmlns:p14="http://schemas.microsoft.com/office/powerpoint/2010/main" val="9155005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Agenda</a:t>
            </a:r>
            <a:endParaRPr lang="en-US" dirty="0"/>
          </a:p>
        </p:txBody>
      </p:sp>
      <p:sp>
        <p:nvSpPr>
          <p:cNvPr id="5" name="Text Placeholder 4"/>
          <p:cNvSpPr>
            <a:spLocks noGrp="1"/>
          </p:cNvSpPr>
          <p:nvPr>
            <p:ph type="body" sz="quarter" idx="18"/>
          </p:nvPr>
        </p:nvSpPr>
        <p:spPr>
          <a:xfrm>
            <a:off x="1907308" y="4791738"/>
            <a:ext cx="12420000" cy="831600"/>
          </a:xfrm>
        </p:spPr>
        <p:txBody>
          <a:bodyPr/>
          <a:lstStyle/>
          <a:p>
            <a:r>
              <a:rPr lang="en-US" dirty="0" smtClean="0"/>
              <a:t>What is K8s</a:t>
            </a:r>
            <a:endParaRPr lang="en-US" dirty="0"/>
          </a:p>
        </p:txBody>
      </p:sp>
      <p:sp>
        <p:nvSpPr>
          <p:cNvPr id="6" name="Text Placeholder 5"/>
          <p:cNvSpPr>
            <a:spLocks noGrp="1"/>
          </p:cNvSpPr>
          <p:nvPr>
            <p:ph type="body" sz="quarter" idx="19"/>
          </p:nvPr>
        </p:nvSpPr>
        <p:spPr>
          <a:xfrm>
            <a:off x="1874094" y="5829320"/>
            <a:ext cx="12420000" cy="831600"/>
          </a:xfrm>
        </p:spPr>
        <p:txBody>
          <a:bodyPr/>
          <a:lstStyle/>
          <a:p>
            <a:r>
              <a:rPr lang="en-US" dirty="0" smtClean="0"/>
              <a:t>Why and for what we should use it?</a:t>
            </a:r>
            <a:endParaRPr lang="en-US" dirty="0"/>
          </a:p>
        </p:txBody>
      </p:sp>
      <p:sp>
        <p:nvSpPr>
          <p:cNvPr id="7" name="Text Placeholder 6"/>
          <p:cNvSpPr>
            <a:spLocks noGrp="1"/>
          </p:cNvSpPr>
          <p:nvPr>
            <p:ph type="body" sz="quarter" idx="20"/>
          </p:nvPr>
        </p:nvSpPr>
        <p:spPr/>
        <p:txBody>
          <a:bodyPr/>
          <a:lstStyle/>
          <a:p>
            <a:r>
              <a:rPr lang="en-US" dirty="0"/>
              <a:t>Short about Master</a:t>
            </a:r>
            <a:endParaRPr lang="en-US" dirty="0"/>
          </a:p>
        </p:txBody>
      </p:sp>
      <p:sp>
        <p:nvSpPr>
          <p:cNvPr id="8" name="Text Placeholder 7"/>
          <p:cNvSpPr>
            <a:spLocks noGrp="1"/>
          </p:cNvSpPr>
          <p:nvPr>
            <p:ph type="body" sz="quarter" idx="21"/>
          </p:nvPr>
        </p:nvSpPr>
        <p:spPr>
          <a:xfrm>
            <a:off x="1822450" y="8925243"/>
            <a:ext cx="12420000" cy="831600"/>
          </a:xfrm>
        </p:spPr>
        <p:txBody>
          <a:bodyPr/>
          <a:lstStyle/>
          <a:p>
            <a:r>
              <a:rPr lang="en-US" dirty="0" smtClean="0"/>
              <a:t>Pods </a:t>
            </a:r>
            <a:r>
              <a:rPr lang="en-US" dirty="0"/>
              <a:t>Theory &amp; </a:t>
            </a:r>
            <a:r>
              <a:rPr lang="en-US" dirty="0" smtClean="0"/>
              <a:t>Demo</a:t>
            </a:r>
            <a:endParaRPr lang="en-US" dirty="0"/>
          </a:p>
        </p:txBody>
      </p:sp>
      <p:sp>
        <p:nvSpPr>
          <p:cNvPr id="9" name="Text Placeholder 8"/>
          <p:cNvSpPr>
            <a:spLocks noGrp="1"/>
          </p:cNvSpPr>
          <p:nvPr>
            <p:ph type="body" sz="quarter" idx="22"/>
          </p:nvPr>
        </p:nvSpPr>
        <p:spPr>
          <a:xfrm>
            <a:off x="1849264" y="10000124"/>
            <a:ext cx="12420000" cy="831600"/>
          </a:xfrm>
        </p:spPr>
        <p:txBody>
          <a:bodyPr/>
          <a:lstStyle/>
          <a:p>
            <a:r>
              <a:rPr lang="en-US" dirty="0"/>
              <a:t>RC/SVC Theory &amp; </a:t>
            </a:r>
            <a:r>
              <a:rPr lang="en-US" dirty="0" smtClean="0"/>
              <a:t>Demo</a:t>
            </a:r>
            <a:endParaRPr lang="en-US" dirty="0"/>
          </a:p>
        </p:txBody>
      </p:sp>
      <p:sp>
        <p:nvSpPr>
          <p:cNvPr id="11" name="Text Placeholder 8"/>
          <p:cNvSpPr>
            <a:spLocks noGrp="1"/>
          </p:cNvSpPr>
          <p:nvPr>
            <p:ph type="body" sz="quarter" idx="22"/>
          </p:nvPr>
        </p:nvSpPr>
        <p:spPr>
          <a:xfrm>
            <a:off x="1810274" y="11075005"/>
            <a:ext cx="12420000" cy="831600"/>
          </a:xfrm>
        </p:spPr>
        <p:txBody>
          <a:bodyPr/>
          <a:lstStyle/>
          <a:p>
            <a:r>
              <a:rPr lang="en-US" dirty="0"/>
              <a:t>Deployments Theory &amp; </a:t>
            </a:r>
            <a:r>
              <a:rPr lang="en-US" dirty="0" smtClean="0"/>
              <a:t>Demo</a:t>
            </a:r>
            <a:endParaRPr lang="en-US" dirty="0"/>
          </a:p>
        </p:txBody>
      </p:sp>
      <p:sp>
        <p:nvSpPr>
          <p:cNvPr id="12" name="Text Placeholder 6"/>
          <p:cNvSpPr>
            <a:spLocks noGrp="1"/>
          </p:cNvSpPr>
          <p:nvPr>
            <p:ph type="body" sz="quarter" idx="20"/>
          </p:nvPr>
        </p:nvSpPr>
        <p:spPr>
          <a:xfrm>
            <a:off x="1849264" y="7885844"/>
            <a:ext cx="12420000" cy="831600"/>
          </a:xfrm>
        </p:spPr>
        <p:txBody>
          <a:bodyPr/>
          <a:lstStyle/>
          <a:p>
            <a:r>
              <a:rPr lang="en-US" dirty="0" smtClean="0"/>
              <a:t>Something about Nodes</a:t>
            </a:r>
            <a:endParaRPr lang="en-US" dirty="0"/>
          </a:p>
        </p:txBody>
      </p:sp>
    </p:spTree>
    <p:extLst>
      <p:ext uri="{BB962C8B-B14F-4D97-AF65-F5344CB8AC3E}">
        <p14:creationId xmlns:p14="http://schemas.microsoft.com/office/powerpoint/2010/main" val="5417436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845" y="649711"/>
            <a:ext cx="20218121" cy="982885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844" y="649710"/>
            <a:ext cx="20218121" cy="9828851"/>
          </a:xfrm>
          <a:prstGeom prst="rect">
            <a:avLst/>
          </a:prstGeom>
        </p:spPr>
      </p:pic>
    </p:spTree>
    <p:extLst>
      <p:ext uri="{BB962C8B-B14F-4D97-AF65-F5344CB8AC3E}">
        <p14:creationId xmlns:p14="http://schemas.microsoft.com/office/powerpoint/2010/main" val="21908023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486" y="623666"/>
            <a:ext cx="11809312" cy="985489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800" y="623666"/>
            <a:ext cx="20248829" cy="10045149"/>
          </a:xfrm>
          <a:prstGeom prst="rect">
            <a:avLst/>
          </a:prstGeom>
        </p:spPr>
      </p:pic>
    </p:spTree>
    <p:extLst>
      <p:ext uri="{BB962C8B-B14F-4D97-AF65-F5344CB8AC3E}">
        <p14:creationId xmlns:p14="http://schemas.microsoft.com/office/powerpoint/2010/main" val="38493818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486" y="623666"/>
            <a:ext cx="11809312" cy="985489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800" y="623666"/>
            <a:ext cx="20248829" cy="1004514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93" y="649436"/>
            <a:ext cx="20273535" cy="10401589"/>
          </a:xfrm>
          <a:prstGeom prst="rect">
            <a:avLst/>
          </a:prstGeom>
        </p:spPr>
      </p:pic>
    </p:spTree>
    <p:extLst>
      <p:ext uri="{BB962C8B-B14F-4D97-AF65-F5344CB8AC3E}">
        <p14:creationId xmlns:p14="http://schemas.microsoft.com/office/powerpoint/2010/main" val="15528901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23</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301" y="623665"/>
            <a:ext cx="20256426" cy="9458819"/>
          </a:xfrm>
          <a:prstGeom prst="rect">
            <a:avLst/>
          </a:prstGeom>
        </p:spPr>
      </p:pic>
    </p:spTree>
    <p:extLst>
      <p:ext uri="{BB962C8B-B14F-4D97-AF65-F5344CB8AC3E}">
        <p14:creationId xmlns:p14="http://schemas.microsoft.com/office/powerpoint/2010/main" val="29624929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24</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301" y="623665"/>
            <a:ext cx="20256426" cy="9458819"/>
          </a:xfrm>
          <a:prstGeom prst="rect">
            <a:avLst/>
          </a:prstGeom>
        </p:spPr>
      </p:pic>
    </p:spTree>
    <p:extLst>
      <p:ext uri="{BB962C8B-B14F-4D97-AF65-F5344CB8AC3E}">
        <p14:creationId xmlns:p14="http://schemas.microsoft.com/office/powerpoint/2010/main" val="23649213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126" y="490538"/>
            <a:ext cx="19298144" cy="10986770"/>
          </a:xfrm>
          <a:prstGeom prst="rect">
            <a:avLst/>
          </a:prstGeom>
        </p:spPr>
      </p:pic>
    </p:spTree>
    <p:extLst>
      <p:ext uri="{BB962C8B-B14F-4D97-AF65-F5344CB8AC3E}">
        <p14:creationId xmlns:p14="http://schemas.microsoft.com/office/powerpoint/2010/main" val="14538721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Something about Nodes</a:t>
            </a:r>
            <a:endParaRPr lang="en-US" dirty="0"/>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2585937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598" y="1585541"/>
            <a:ext cx="10009112" cy="8210373"/>
          </a:xfrm>
          <a:prstGeom prst="rect">
            <a:avLst/>
          </a:prstGeom>
        </p:spPr>
      </p:pic>
    </p:spTree>
    <p:extLst>
      <p:ext uri="{BB962C8B-B14F-4D97-AF65-F5344CB8AC3E}">
        <p14:creationId xmlns:p14="http://schemas.microsoft.com/office/powerpoint/2010/main" val="17679055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28</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598" y="1585541"/>
            <a:ext cx="10009112" cy="82103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474" y="1585541"/>
            <a:ext cx="16465612" cy="8210373"/>
          </a:xfrm>
          <a:prstGeom prst="rect">
            <a:avLst/>
          </a:prstGeom>
        </p:spPr>
      </p:pic>
    </p:spTree>
    <p:extLst>
      <p:ext uri="{BB962C8B-B14F-4D97-AF65-F5344CB8AC3E}">
        <p14:creationId xmlns:p14="http://schemas.microsoft.com/office/powerpoint/2010/main" val="28403969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598" y="1585541"/>
            <a:ext cx="10009112" cy="82103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474" y="1585541"/>
            <a:ext cx="16465612" cy="821037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3665" y="1595148"/>
            <a:ext cx="16424216" cy="8200765"/>
          </a:xfrm>
          <a:prstGeom prst="rect">
            <a:avLst/>
          </a:prstGeom>
        </p:spPr>
      </p:pic>
    </p:spTree>
    <p:extLst>
      <p:ext uri="{BB962C8B-B14F-4D97-AF65-F5344CB8AC3E}">
        <p14:creationId xmlns:p14="http://schemas.microsoft.com/office/powerpoint/2010/main" val="2688016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What is K8s</a:t>
            </a:r>
            <a:endParaRPr lang="en-US" dirty="0"/>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8336109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30</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137" y="1585541"/>
            <a:ext cx="16682025" cy="8064896"/>
          </a:xfrm>
          <a:prstGeom prst="rect">
            <a:avLst/>
          </a:prstGeom>
        </p:spPr>
      </p:pic>
    </p:spTree>
    <p:extLst>
      <p:ext uri="{BB962C8B-B14F-4D97-AF65-F5344CB8AC3E}">
        <p14:creationId xmlns:p14="http://schemas.microsoft.com/office/powerpoint/2010/main" val="13227143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31</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spTree>
    <p:extLst>
      <p:ext uri="{BB962C8B-B14F-4D97-AF65-F5344CB8AC3E}">
        <p14:creationId xmlns:p14="http://schemas.microsoft.com/office/powerpoint/2010/main" val="1889398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8" y="1945581"/>
            <a:ext cx="13656862" cy="7992590"/>
          </a:xfrm>
          <a:prstGeom prst="rect">
            <a:avLst/>
          </a:prstGeom>
        </p:spPr>
      </p:pic>
    </p:spTree>
    <p:extLst>
      <p:ext uri="{BB962C8B-B14F-4D97-AF65-F5344CB8AC3E}">
        <p14:creationId xmlns:p14="http://schemas.microsoft.com/office/powerpoint/2010/main" val="32136096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33</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7" y="1945581"/>
            <a:ext cx="14837777" cy="7992590"/>
          </a:xfrm>
          <a:prstGeom prst="rect">
            <a:avLst/>
          </a:prstGeom>
        </p:spPr>
      </p:pic>
    </p:spTree>
    <p:extLst>
      <p:ext uri="{BB962C8B-B14F-4D97-AF65-F5344CB8AC3E}">
        <p14:creationId xmlns:p14="http://schemas.microsoft.com/office/powerpoint/2010/main" val="21567228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8" y="1945581"/>
            <a:ext cx="13656862" cy="799259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985" y="1945582"/>
            <a:ext cx="14177333" cy="7992590"/>
          </a:xfrm>
          <a:prstGeom prst="rect">
            <a:avLst/>
          </a:prstGeom>
        </p:spPr>
      </p:pic>
    </p:spTree>
    <p:extLst>
      <p:ext uri="{BB962C8B-B14F-4D97-AF65-F5344CB8AC3E}">
        <p14:creationId xmlns:p14="http://schemas.microsoft.com/office/powerpoint/2010/main" val="39149764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8" y="1945581"/>
            <a:ext cx="13656862" cy="799259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985" y="1945582"/>
            <a:ext cx="14177333" cy="799259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8398" y="1945580"/>
            <a:ext cx="14375024" cy="7992591"/>
          </a:xfrm>
          <a:prstGeom prst="rect">
            <a:avLst/>
          </a:prstGeom>
        </p:spPr>
      </p:pic>
    </p:spTree>
    <p:extLst>
      <p:ext uri="{BB962C8B-B14F-4D97-AF65-F5344CB8AC3E}">
        <p14:creationId xmlns:p14="http://schemas.microsoft.com/office/powerpoint/2010/main" val="3215072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Pods Theory &amp; Demo</a:t>
            </a:r>
            <a:endParaRPr lang="en-US" dirty="0"/>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4943320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800" y="2305621"/>
            <a:ext cx="19163399" cy="7416824"/>
          </a:xfrm>
          <a:prstGeom prst="rect">
            <a:avLst/>
          </a:prstGeom>
        </p:spPr>
      </p:pic>
    </p:spTree>
    <p:extLst>
      <p:ext uri="{BB962C8B-B14F-4D97-AF65-F5344CB8AC3E}">
        <p14:creationId xmlns:p14="http://schemas.microsoft.com/office/powerpoint/2010/main" val="15973889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7575" y="2303065"/>
            <a:ext cx="13114311" cy="7419379"/>
          </a:xfrm>
          <a:prstGeom prst="rect">
            <a:avLst/>
          </a:prstGeom>
        </p:spPr>
      </p:pic>
    </p:spTree>
    <p:extLst>
      <p:ext uri="{BB962C8B-B14F-4D97-AF65-F5344CB8AC3E}">
        <p14:creationId xmlns:p14="http://schemas.microsoft.com/office/powerpoint/2010/main" val="39424901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430" y="2227462"/>
            <a:ext cx="12241360" cy="7496870"/>
          </a:xfrm>
          <a:prstGeom prst="rect">
            <a:avLst/>
          </a:prstGeom>
        </p:spPr>
      </p:pic>
    </p:spTree>
    <p:extLst>
      <p:ext uri="{BB962C8B-B14F-4D97-AF65-F5344CB8AC3E}">
        <p14:creationId xmlns:p14="http://schemas.microsoft.com/office/powerpoint/2010/main" val="28205042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3916065"/>
            <a:ext cx="20737513" cy="3416320"/>
          </a:xfrm>
        </p:spPr>
        <p:txBody>
          <a:bodyPr>
            <a:spAutoFit/>
          </a:bodyPr>
          <a:lstStyle/>
          <a:p>
            <a:r>
              <a:rPr lang="en-US" dirty="0"/>
              <a:t>Why and for what we should use it?</a:t>
            </a:r>
            <a:endParaRPr lang="en-US" dirty="0"/>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9861487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40</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6590" y="2737669"/>
            <a:ext cx="9649072" cy="7355552"/>
          </a:xfrm>
          <a:prstGeom prst="rect">
            <a:avLst/>
          </a:prstGeom>
        </p:spPr>
      </p:pic>
    </p:spTree>
    <p:extLst>
      <p:ext uri="{BB962C8B-B14F-4D97-AF65-F5344CB8AC3E}">
        <p14:creationId xmlns:p14="http://schemas.microsoft.com/office/powerpoint/2010/main" val="24848303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41</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430" y="2233613"/>
            <a:ext cx="13079650" cy="7468642"/>
          </a:xfrm>
          <a:prstGeom prst="rect">
            <a:avLst/>
          </a:prstGeom>
        </p:spPr>
      </p:pic>
    </p:spTree>
    <p:extLst>
      <p:ext uri="{BB962C8B-B14F-4D97-AF65-F5344CB8AC3E}">
        <p14:creationId xmlns:p14="http://schemas.microsoft.com/office/powerpoint/2010/main" val="18952881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062" y="1009477"/>
            <a:ext cx="20733439" cy="10297144"/>
          </a:xfrm>
          <a:prstGeom prst="rect">
            <a:avLst/>
          </a:prstGeom>
        </p:spPr>
      </p:pic>
    </p:spTree>
    <p:extLst>
      <p:ext uri="{BB962C8B-B14F-4D97-AF65-F5344CB8AC3E}">
        <p14:creationId xmlns:p14="http://schemas.microsoft.com/office/powerpoint/2010/main" val="24293313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062" y="1009477"/>
            <a:ext cx="20733439" cy="1029714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4061" y="1009477"/>
            <a:ext cx="20588009" cy="10081120"/>
          </a:xfrm>
          <a:prstGeom prst="rect">
            <a:avLst/>
          </a:prstGeom>
        </p:spPr>
      </p:pic>
    </p:spTree>
    <p:extLst>
      <p:ext uri="{BB962C8B-B14F-4D97-AF65-F5344CB8AC3E}">
        <p14:creationId xmlns:p14="http://schemas.microsoft.com/office/powerpoint/2010/main" val="31574218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054" y="6050037"/>
            <a:ext cx="10218258" cy="482453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3701" y="1081485"/>
            <a:ext cx="10705331" cy="4824536"/>
          </a:xfrm>
          <a:prstGeom prst="rect">
            <a:avLst/>
          </a:prstGeom>
        </p:spPr>
      </p:pic>
    </p:spTree>
    <p:extLst>
      <p:ext uri="{BB962C8B-B14F-4D97-AF65-F5344CB8AC3E}">
        <p14:creationId xmlns:p14="http://schemas.microsoft.com/office/powerpoint/2010/main" val="27653102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054" y="6050037"/>
            <a:ext cx="10218258" cy="482453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3701" y="1081485"/>
            <a:ext cx="10705331" cy="4824536"/>
          </a:xfrm>
          <a:prstGeom prst="rect">
            <a:avLst/>
          </a:prstGeom>
        </p:spPr>
      </p:pic>
      <p:cxnSp>
        <p:nvCxnSpPr>
          <p:cNvPr id="8" name="Straight Connector 7"/>
          <p:cNvCxnSpPr/>
          <p:nvPr/>
        </p:nvCxnSpPr>
        <p:spPr>
          <a:xfrm>
            <a:off x="1822054" y="6050037"/>
            <a:ext cx="10218258" cy="4824536"/>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flipH="1">
            <a:off x="1822054" y="6050037"/>
            <a:ext cx="10218258" cy="4824536"/>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467258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671" y="3673773"/>
            <a:ext cx="20495278" cy="4968552"/>
          </a:xfrm>
          <a:prstGeom prst="rect">
            <a:avLst/>
          </a:prstGeom>
        </p:spPr>
      </p:pic>
    </p:spTree>
    <p:extLst>
      <p:ext uri="{BB962C8B-B14F-4D97-AF65-F5344CB8AC3E}">
        <p14:creationId xmlns:p14="http://schemas.microsoft.com/office/powerpoint/2010/main" val="11529650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590" y="1009477"/>
            <a:ext cx="19912564" cy="10369152"/>
          </a:xfrm>
          <a:prstGeom prst="rect">
            <a:avLst/>
          </a:prstGeom>
        </p:spPr>
      </p:pic>
    </p:spTree>
    <p:extLst>
      <p:ext uri="{BB962C8B-B14F-4D97-AF65-F5344CB8AC3E}">
        <p14:creationId xmlns:p14="http://schemas.microsoft.com/office/powerpoint/2010/main" val="18888891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RC/SVC Theory &amp; Demo</a:t>
            </a:r>
            <a:endParaRPr lang="en-US" dirty="0"/>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7473895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366" y="2377629"/>
            <a:ext cx="13613125" cy="7621064"/>
          </a:xfrm>
          <a:prstGeom prst="rect">
            <a:avLst/>
          </a:prstGeom>
        </p:spPr>
      </p:pic>
    </p:spTree>
    <p:extLst>
      <p:ext uri="{BB962C8B-B14F-4D97-AF65-F5344CB8AC3E}">
        <p14:creationId xmlns:p14="http://schemas.microsoft.com/office/powerpoint/2010/main" val="12649405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What is K8s</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a:t>
            </a:fld>
            <a:endParaRPr lang="en-US" dirty="0"/>
          </a:p>
        </p:txBody>
      </p:sp>
      <p:sp>
        <p:nvSpPr>
          <p:cNvPr id="5" name="Text Placeholder 4"/>
          <p:cNvSpPr>
            <a:spLocks noGrp="1"/>
          </p:cNvSpPr>
          <p:nvPr>
            <p:ph type="body" sz="quarter" idx="18"/>
          </p:nvPr>
        </p:nvSpPr>
        <p:spPr/>
        <p:txBody>
          <a:bodyPr>
            <a:normAutofit fontScale="32500" lnSpcReduction="20000"/>
          </a:bodyPr>
          <a:lstStyle/>
          <a:p>
            <a:r>
              <a:rPr lang="en-US" dirty="0"/>
              <a:t>Kubernetes (commonly stylized as </a:t>
            </a:r>
            <a:r>
              <a:rPr lang="en-US" dirty="0" smtClean="0"/>
              <a:t>K8s)</a:t>
            </a:r>
          </a:p>
          <a:p>
            <a:endParaRPr lang="en-US" dirty="0"/>
          </a:p>
          <a:p>
            <a:r>
              <a:rPr lang="en-US" dirty="0" smtClean="0"/>
              <a:t>	Is </a:t>
            </a:r>
            <a:r>
              <a:rPr lang="en-US" dirty="0"/>
              <a:t>an open-source container-orchestration system for automating deployment, scaling and management of containerized </a:t>
            </a:r>
            <a:r>
              <a:rPr lang="en-US" dirty="0" smtClean="0"/>
              <a:t>applications. </a:t>
            </a:r>
          </a:p>
          <a:p>
            <a:endParaRPr lang="en-US" dirty="0" smtClean="0"/>
          </a:p>
          <a:p>
            <a:r>
              <a:rPr lang="en-US" dirty="0"/>
              <a:t>	</a:t>
            </a:r>
            <a:r>
              <a:rPr lang="en-US" dirty="0" smtClean="0"/>
              <a:t>It </a:t>
            </a:r>
            <a:r>
              <a:rPr lang="en-US" dirty="0"/>
              <a:t>was originally designed by Google and is now maintained by the Cloud Native Computing Foundation. It aims to provide a "platform for automating deployment, scaling, and operations of application containers across clusters of hosts</a:t>
            </a:r>
            <a:r>
              <a:rPr lang="en-US" dirty="0" smtClean="0"/>
              <a:t>".</a:t>
            </a:r>
          </a:p>
          <a:p>
            <a:endParaRPr lang="en-US" dirty="0"/>
          </a:p>
          <a:p>
            <a:r>
              <a:rPr lang="en-US" dirty="0" smtClean="0"/>
              <a:t>	It </a:t>
            </a:r>
            <a:r>
              <a:rPr lang="en-US" dirty="0"/>
              <a:t>works with a range of container tools, including Docker</a:t>
            </a:r>
            <a:r>
              <a:rPr lang="en-US" dirty="0" smtClean="0"/>
              <a:t>.</a:t>
            </a:r>
          </a:p>
          <a:p>
            <a:endParaRPr lang="en-US" dirty="0"/>
          </a:p>
          <a:p>
            <a:r>
              <a:rPr lang="en-US" dirty="0" smtClean="0">
                <a:hlinkClick r:id="rId2"/>
              </a:rPr>
              <a:t>Kubernetes Wiki</a:t>
            </a:r>
            <a:endParaRPr lang="en-US" dirty="0" smtClean="0"/>
          </a:p>
          <a:p>
            <a:endParaRPr lang="en-US" dirty="0"/>
          </a:p>
          <a:p>
            <a:r>
              <a:rPr lang="en-US" dirty="0" smtClean="0">
                <a:hlinkClick r:id="rId3"/>
              </a:rPr>
              <a:t>Kubernetes </a:t>
            </a:r>
            <a:r>
              <a:rPr lang="en-US" dirty="0" err="1" smtClean="0">
                <a:hlinkClick r:id="rId3"/>
              </a:rPr>
              <a:t>Github</a:t>
            </a:r>
            <a:endParaRPr lang="en-US" dirty="0" smtClean="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5382" y="517990"/>
            <a:ext cx="10058400" cy="443855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78697" y="5978029"/>
            <a:ext cx="10058400" cy="3406019"/>
          </a:xfrm>
          <a:prstGeom prst="rect">
            <a:avLst/>
          </a:prstGeom>
        </p:spPr>
      </p:pic>
    </p:spTree>
    <p:extLst>
      <p:ext uri="{BB962C8B-B14F-4D97-AF65-F5344CB8AC3E}">
        <p14:creationId xmlns:p14="http://schemas.microsoft.com/office/powerpoint/2010/main" val="7845350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50</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366" y="2377629"/>
            <a:ext cx="13613125" cy="762106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366" y="2377629"/>
            <a:ext cx="13613125" cy="7522284"/>
          </a:xfrm>
          <a:prstGeom prst="rect">
            <a:avLst/>
          </a:prstGeom>
        </p:spPr>
      </p:pic>
    </p:spTree>
    <p:extLst>
      <p:ext uri="{BB962C8B-B14F-4D97-AF65-F5344CB8AC3E}">
        <p14:creationId xmlns:p14="http://schemas.microsoft.com/office/powerpoint/2010/main" val="6310008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8198" y="1225501"/>
            <a:ext cx="17683446" cy="9937104"/>
          </a:xfrm>
          <a:prstGeom prst="rect">
            <a:avLst/>
          </a:prstGeom>
        </p:spPr>
      </p:pic>
    </p:spTree>
    <p:extLst>
      <p:ext uri="{BB962C8B-B14F-4D97-AF65-F5344CB8AC3E}">
        <p14:creationId xmlns:p14="http://schemas.microsoft.com/office/powerpoint/2010/main" val="2711814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158" y="2233613"/>
            <a:ext cx="18299278" cy="7200800"/>
          </a:xfrm>
          <a:prstGeom prst="rect">
            <a:avLst/>
          </a:prstGeom>
        </p:spPr>
      </p:pic>
    </p:spTree>
    <p:extLst>
      <p:ext uri="{BB962C8B-B14F-4D97-AF65-F5344CB8AC3E}">
        <p14:creationId xmlns:p14="http://schemas.microsoft.com/office/powerpoint/2010/main" val="7417025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3420" y="2233613"/>
            <a:ext cx="17646698" cy="7220805"/>
          </a:xfrm>
          <a:prstGeom prst="rect">
            <a:avLst/>
          </a:prstGeom>
        </p:spPr>
      </p:pic>
    </p:spTree>
    <p:extLst>
      <p:ext uri="{BB962C8B-B14F-4D97-AF65-F5344CB8AC3E}">
        <p14:creationId xmlns:p14="http://schemas.microsoft.com/office/powerpoint/2010/main" val="24542730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2825" y="1595645"/>
            <a:ext cx="20448612" cy="9361040"/>
          </a:xfrm>
          <a:prstGeom prst="rect">
            <a:avLst/>
          </a:prstGeom>
        </p:spPr>
      </p:pic>
    </p:spTree>
    <p:extLst>
      <p:ext uri="{BB962C8B-B14F-4D97-AF65-F5344CB8AC3E}">
        <p14:creationId xmlns:p14="http://schemas.microsoft.com/office/powerpoint/2010/main" val="34157037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2825" y="1595645"/>
            <a:ext cx="20448612" cy="936104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739" y="1873573"/>
            <a:ext cx="20332284" cy="907300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2825" y="1883677"/>
            <a:ext cx="20256275" cy="8990896"/>
          </a:xfrm>
          <a:prstGeom prst="rect">
            <a:avLst/>
          </a:prstGeom>
        </p:spPr>
      </p:pic>
    </p:spTree>
    <p:extLst>
      <p:ext uri="{BB962C8B-B14F-4D97-AF65-F5344CB8AC3E}">
        <p14:creationId xmlns:p14="http://schemas.microsoft.com/office/powerpoint/2010/main" val="16559770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56</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246" y="1595645"/>
            <a:ext cx="16643472" cy="9361952"/>
          </a:xfrm>
          <a:prstGeom prst="rect">
            <a:avLst/>
          </a:prstGeom>
        </p:spPr>
      </p:pic>
    </p:spTree>
    <p:extLst>
      <p:ext uri="{BB962C8B-B14F-4D97-AF65-F5344CB8AC3E}">
        <p14:creationId xmlns:p14="http://schemas.microsoft.com/office/powerpoint/2010/main" val="4298992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246" y="1595645"/>
            <a:ext cx="16643472" cy="936195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0246" y="1595645"/>
            <a:ext cx="16566008" cy="9361952"/>
          </a:xfrm>
          <a:prstGeom prst="rect">
            <a:avLst/>
          </a:prstGeom>
        </p:spPr>
      </p:pic>
    </p:spTree>
    <p:extLst>
      <p:ext uri="{BB962C8B-B14F-4D97-AF65-F5344CB8AC3E}">
        <p14:creationId xmlns:p14="http://schemas.microsoft.com/office/powerpoint/2010/main" val="40940022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548" y="1613392"/>
            <a:ext cx="16569218" cy="9344205"/>
          </a:xfrm>
          <a:prstGeom prst="rect">
            <a:avLst/>
          </a:prstGeom>
        </p:spPr>
      </p:pic>
    </p:spTree>
    <p:extLst>
      <p:ext uri="{BB962C8B-B14F-4D97-AF65-F5344CB8AC3E}">
        <p14:creationId xmlns:p14="http://schemas.microsoft.com/office/powerpoint/2010/main" val="29309488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548" y="1613392"/>
            <a:ext cx="16569218" cy="934420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893" y="1613392"/>
            <a:ext cx="16376169" cy="9266037"/>
          </a:xfrm>
          <a:prstGeom prst="rect">
            <a:avLst/>
          </a:prstGeom>
        </p:spPr>
      </p:pic>
    </p:spTree>
    <p:extLst>
      <p:ext uri="{BB962C8B-B14F-4D97-AF65-F5344CB8AC3E}">
        <p14:creationId xmlns:p14="http://schemas.microsoft.com/office/powerpoint/2010/main" val="1535312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What is K8s</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366" y="1081485"/>
            <a:ext cx="12536650" cy="208626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366" y="5473973"/>
            <a:ext cx="12746229" cy="5125165"/>
          </a:xfrm>
          <a:prstGeom prst="rect">
            <a:avLst/>
          </a:prstGeom>
        </p:spPr>
      </p:pic>
      <p:cxnSp>
        <p:nvCxnSpPr>
          <p:cNvPr id="9" name="Straight Arrow Connector 8"/>
          <p:cNvCxnSpPr>
            <a:stCxn id="6" idx="2"/>
            <a:endCxn id="7" idx="0"/>
          </p:cNvCxnSpPr>
          <p:nvPr/>
        </p:nvCxnSpPr>
        <p:spPr>
          <a:xfrm>
            <a:off x="10898691" y="3167751"/>
            <a:ext cx="0" cy="2306222"/>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667084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548" y="1613392"/>
            <a:ext cx="16569218" cy="934420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893" y="1613392"/>
            <a:ext cx="16376169" cy="926603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9893" y="1632541"/>
            <a:ext cx="16381764" cy="9246888"/>
          </a:xfrm>
          <a:prstGeom prst="rect">
            <a:avLst/>
          </a:prstGeom>
        </p:spPr>
      </p:pic>
    </p:spTree>
    <p:extLst>
      <p:ext uri="{BB962C8B-B14F-4D97-AF65-F5344CB8AC3E}">
        <p14:creationId xmlns:p14="http://schemas.microsoft.com/office/powerpoint/2010/main" val="11172097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6442" y="1441525"/>
            <a:ext cx="15893923" cy="9217024"/>
          </a:xfrm>
          <a:prstGeom prst="rect">
            <a:avLst/>
          </a:prstGeom>
        </p:spPr>
      </p:pic>
    </p:spTree>
    <p:extLst>
      <p:ext uri="{BB962C8B-B14F-4D97-AF65-F5344CB8AC3E}">
        <p14:creationId xmlns:p14="http://schemas.microsoft.com/office/powerpoint/2010/main" val="27256971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441525"/>
            <a:ext cx="14977664" cy="9215070"/>
          </a:xfrm>
          <a:prstGeom prst="rect">
            <a:avLst/>
          </a:prstGeom>
        </p:spPr>
      </p:pic>
    </p:spTree>
    <p:extLst>
      <p:ext uri="{BB962C8B-B14F-4D97-AF65-F5344CB8AC3E}">
        <p14:creationId xmlns:p14="http://schemas.microsoft.com/office/powerpoint/2010/main" val="339355076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63</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441525"/>
            <a:ext cx="14977664" cy="921507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118" y="1441525"/>
            <a:ext cx="20016936" cy="9215070"/>
          </a:xfrm>
          <a:prstGeom prst="rect">
            <a:avLst/>
          </a:prstGeom>
        </p:spPr>
      </p:pic>
    </p:spTree>
    <p:extLst>
      <p:ext uri="{BB962C8B-B14F-4D97-AF65-F5344CB8AC3E}">
        <p14:creationId xmlns:p14="http://schemas.microsoft.com/office/powerpoint/2010/main" val="20388725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441525"/>
            <a:ext cx="14977664" cy="9215070"/>
          </a:xfrm>
          <a:prstGeom prst="rect">
            <a:avLst/>
          </a:prstGeom>
        </p:spPr>
      </p:pic>
    </p:spTree>
    <p:extLst>
      <p:ext uri="{BB962C8B-B14F-4D97-AF65-F5344CB8AC3E}">
        <p14:creationId xmlns:p14="http://schemas.microsoft.com/office/powerpoint/2010/main" val="19410263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6"/>
            <a:ext cx="15625736" cy="10334939"/>
          </a:xfrm>
          <a:prstGeom prst="rect">
            <a:avLst/>
          </a:prstGeom>
        </p:spPr>
      </p:pic>
    </p:spTree>
    <p:extLst>
      <p:ext uri="{BB962C8B-B14F-4D97-AF65-F5344CB8AC3E}">
        <p14:creationId xmlns:p14="http://schemas.microsoft.com/office/powerpoint/2010/main" val="7900108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66</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6"/>
            <a:ext cx="15625736" cy="1033493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302" y="1009475"/>
            <a:ext cx="15947123" cy="10334939"/>
          </a:xfrm>
          <a:prstGeom prst="rect">
            <a:avLst/>
          </a:prstGeom>
        </p:spPr>
      </p:pic>
    </p:spTree>
    <p:extLst>
      <p:ext uri="{BB962C8B-B14F-4D97-AF65-F5344CB8AC3E}">
        <p14:creationId xmlns:p14="http://schemas.microsoft.com/office/powerpoint/2010/main" val="30543755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6"/>
            <a:ext cx="15625736" cy="1033493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301" y="1009474"/>
            <a:ext cx="15688737" cy="10334940"/>
          </a:xfrm>
          <a:prstGeom prst="rect">
            <a:avLst/>
          </a:prstGeom>
        </p:spPr>
      </p:pic>
    </p:spTree>
    <p:extLst>
      <p:ext uri="{BB962C8B-B14F-4D97-AF65-F5344CB8AC3E}">
        <p14:creationId xmlns:p14="http://schemas.microsoft.com/office/powerpoint/2010/main" val="18477291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2"/>
            <a:ext cx="15121680" cy="10378352"/>
          </a:xfrm>
          <a:prstGeom prst="rect">
            <a:avLst/>
          </a:prstGeom>
        </p:spPr>
      </p:pic>
    </p:spTree>
    <p:extLst>
      <p:ext uri="{BB962C8B-B14F-4D97-AF65-F5344CB8AC3E}">
        <p14:creationId xmlns:p14="http://schemas.microsoft.com/office/powerpoint/2010/main" val="42524995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2"/>
            <a:ext cx="15121680" cy="1037835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254" y="1001484"/>
            <a:ext cx="16328583" cy="10386339"/>
          </a:xfrm>
          <a:prstGeom prst="rect">
            <a:avLst/>
          </a:prstGeom>
        </p:spPr>
      </p:pic>
    </p:spTree>
    <p:extLst>
      <p:ext uri="{BB962C8B-B14F-4D97-AF65-F5344CB8AC3E}">
        <p14:creationId xmlns:p14="http://schemas.microsoft.com/office/powerpoint/2010/main" val="5187186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4748" y="1513533"/>
            <a:ext cx="15663324" cy="9289032"/>
          </a:xfrm>
          <a:prstGeom prst="rect">
            <a:avLst/>
          </a:prstGeom>
        </p:spPr>
      </p:pic>
    </p:spTree>
    <p:extLst>
      <p:ext uri="{BB962C8B-B14F-4D97-AF65-F5344CB8AC3E}">
        <p14:creationId xmlns:p14="http://schemas.microsoft.com/office/powerpoint/2010/main" val="10533766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030" y="2233613"/>
            <a:ext cx="16113029" cy="8288914"/>
          </a:xfrm>
          <a:prstGeom prst="rect">
            <a:avLst/>
          </a:prstGeom>
        </p:spPr>
      </p:pic>
    </p:spTree>
    <p:extLst>
      <p:ext uri="{BB962C8B-B14F-4D97-AF65-F5344CB8AC3E}">
        <p14:creationId xmlns:p14="http://schemas.microsoft.com/office/powerpoint/2010/main" val="3440702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71</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030" y="2233613"/>
            <a:ext cx="16113029" cy="828891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0029" y="2260650"/>
            <a:ext cx="16190165" cy="8261877"/>
          </a:xfrm>
          <a:prstGeom prst="rect">
            <a:avLst/>
          </a:prstGeom>
        </p:spPr>
      </p:pic>
    </p:spTree>
    <p:extLst>
      <p:ext uri="{BB962C8B-B14F-4D97-AF65-F5344CB8AC3E}">
        <p14:creationId xmlns:p14="http://schemas.microsoft.com/office/powerpoint/2010/main" val="2259851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1882" y="1513533"/>
            <a:ext cx="17456158" cy="9649072"/>
          </a:xfrm>
          <a:prstGeom prst="rect">
            <a:avLst/>
          </a:prstGeom>
        </p:spPr>
      </p:pic>
    </p:spTree>
    <p:extLst>
      <p:ext uri="{BB962C8B-B14F-4D97-AF65-F5344CB8AC3E}">
        <p14:creationId xmlns:p14="http://schemas.microsoft.com/office/powerpoint/2010/main" val="312155471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3916065"/>
            <a:ext cx="20737513" cy="3416320"/>
          </a:xfrm>
        </p:spPr>
        <p:txBody>
          <a:bodyPr>
            <a:spAutoFit/>
          </a:bodyPr>
          <a:lstStyle/>
          <a:p>
            <a:r>
              <a:rPr lang="en-US" dirty="0"/>
              <a:t>Deployments Theory &amp; Demo</a:t>
            </a:r>
            <a:endParaRPr lang="en-US" dirty="0"/>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28738830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6310" y="1297509"/>
            <a:ext cx="15275951" cy="9793088"/>
          </a:xfrm>
          <a:prstGeom prst="rect">
            <a:avLst/>
          </a:prstGeom>
        </p:spPr>
      </p:pic>
    </p:spTree>
    <p:extLst>
      <p:ext uri="{BB962C8B-B14F-4D97-AF65-F5344CB8AC3E}">
        <p14:creationId xmlns:p14="http://schemas.microsoft.com/office/powerpoint/2010/main" val="26553705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069" y="2521645"/>
            <a:ext cx="20743979" cy="8640960"/>
          </a:xfrm>
          <a:prstGeom prst="rect">
            <a:avLst/>
          </a:prstGeom>
        </p:spPr>
      </p:pic>
    </p:spTree>
    <p:extLst>
      <p:ext uri="{BB962C8B-B14F-4D97-AF65-F5344CB8AC3E}">
        <p14:creationId xmlns:p14="http://schemas.microsoft.com/office/powerpoint/2010/main" val="5555886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094" y="2449637"/>
            <a:ext cx="20396209" cy="8856984"/>
          </a:xfrm>
          <a:prstGeom prst="rect">
            <a:avLst/>
          </a:prstGeom>
        </p:spPr>
      </p:pic>
    </p:spTree>
    <p:extLst>
      <p:ext uri="{BB962C8B-B14F-4D97-AF65-F5344CB8AC3E}">
        <p14:creationId xmlns:p14="http://schemas.microsoft.com/office/powerpoint/2010/main" val="25236942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086" y="2881685"/>
            <a:ext cx="20513218" cy="7992888"/>
          </a:xfrm>
          <a:prstGeom prst="rect">
            <a:avLst/>
          </a:prstGeom>
        </p:spPr>
      </p:pic>
    </p:spTree>
    <p:extLst>
      <p:ext uri="{BB962C8B-B14F-4D97-AF65-F5344CB8AC3E}">
        <p14:creationId xmlns:p14="http://schemas.microsoft.com/office/powerpoint/2010/main" val="235598233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78</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669" y="2809677"/>
            <a:ext cx="20436698" cy="8064896"/>
          </a:xfrm>
          <a:prstGeom prst="rect">
            <a:avLst/>
          </a:prstGeom>
        </p:spPr>
      </p:pic>
    </p:spTree>
    <p:extLst>
      <p:ext uri="{BB962C8B-B14F-4D97-AF65-F5344CB8AC3E}">
        <p14:creationId xmlns:p14="http://schemas.microsoft.com/office/powerpoint/2010/main" val="14360632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7918" y="1585541"/>
            <a:ext cx="8881625" cy="6696744"/>
          </a:xfrm>
          <a:prstGeom prst="rect">
            <a:avLst/>
          </a:prstGeom>
        </p:spPr>
      </p:pic>
    </p:spTree>
    <p:extLst>
      <p:ext uri="{BB962C8B-B14F-4D97-AF65-F5344CB8AC3E}">
        <p14:creationId xmlns:p14="http://schemas.microsoft.com/office/powerpoint/2010/main" val="17630860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070" y="793453"/>
            <a:ext cx="19345969" cy="10721059"/>
          </a:xfrm>
          <a:prstGeom prst="rect">
            <a:avLst/>
          </a:prstGeom>
        </p:spPr>
      </p:pic>
    </p:spTree>
    <p:extLst>
      <p:ext uri="{BB962C8B-B14F-4D97-AF65-F5344CB8AC3E}">
        <p14:creationId xmlns:p14="http://schemas.microsoft.com/office/powerpoint/2010/main" val="18104565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Thank you!</a:t>
            </a:r>
          </a:p>
        </p:txBody>
      </p:sp>
      <p:sp>
        <p:nvSpPr>
          <p:cNvPr id="3" name="Text Placeholder 2"/>
          <p:cNvSpPr>
            <a:spLocks noGrp="1"/>
          </p:cNvSpPr>
          <p:nvPr>
            <p:ph type="body" sz="quarter" idx="17"/>
          </p:nvPr>
        </p:nvSpPr>
        <p:spPr/>
        <p:txBody>
          <a:bodyPr/>
          <a:lstStyle/>
          <a:p>
            <a:r>
              <a:rPr lang="en-US" dirty="0" smtClean="0"/>
              <a:t>Bohdan Benetskyi· </a:t>
            </a:r>
            <a:r>
              <a:rPr lang="en-US" dirty="0" err="1" smtClean="0">
                <a:hlinkClick r:id="rId2"/>
              </a:rPr>
              <a:t>benetskyy</a:t>
            </a:r>
            <a:r>
              <a:rPr lang="en-US" dirty="0" smtClean="0">
                <a:hlinkClick r:id="rId2"/>
              </a:rPr>
              <a:t> - </a:t>
            </a:r>
            <a:r>
              <a:rPr lang="en-US" dirty="0" err="1" smtClean="0">
                <a:hlinkClick r:id="rId2"/>
              </a:rPr>
              <a:t>Github</a:t>
            </a:r>
            <a:endParaRPr lang="en-US" dirty="0"/>
          </a:p>
        </p:txBody>
      </p:sp>
    </p:spTree>
    <p:extLst>
      <p:ext uri="{BB962C8B-B14F-4D97-AF65-F5344CB8AC3E}">
        <p14:creationId xmlns:p14="http://schemas.microsoft.com/office/powerpoint/2010/main" val="1313312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endParaRPr lang="en-US" dirty="0"/>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2134" y="361405"/>
            <a:ext cx="17137904" cy="11052518"/>
          </a:xfrm>
          <a:prstGeom prst="rect">
            <a:avLst/>
          </a:prstGeom>
        </p:spPr>
      </p:pic>
    </p:spTree>
    <p:extLst>
      <p:ext uri="{BB962C8B-B14F-4D97-AF65-F5344CB8AC3E}">
        <p14:creationId xmlns:p14="http://schemas.microsoft.com/office/powerpoint/2010/main" val="302018551"/>
      </p:ext>
    </p:extLst>
  </p:cSld>
  <p:clrMapOvr>
    <a:masterClrMapping/>
  </p:clrMapOvr>
  <p:timing>
    <p:tnLst>
      <p:par>
        <p:cTn id="1" dur="indefinite" restart="never" nodeType="tmRoot"/>
      </p:par>
    </p:tnLst>
  </p:timing>
</p:sld>
</file>

<file path=ppt/theme/theme1.xml><?xml version="1.0" encoding="utf-8"?>
<a:theme xmlns:a="http://schemas.openxmlformats.org/drawingml/2006/main" name="PGS Softwar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_9_PGS Presentation Template &amp; How-to Deck - PowerPoint_201710" id="{5CC9E4FA-AA62-504F-9741-2880D7FF9D72}" vid="{E3CC8EAF-8DD8-F240-A438-F30656D748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404</TotalTime>
  <Words>462</Words>
  <Application>Microsoft Office PowerPoint</Application>
  <PresentationFormat>Custom</PresentationFormat>
  <Paragraphs>168</Paragraphs>
  <Slides>80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Arial</vt:lpstr>
      <vt:lpstr>Calibri</vt:lpstr>
      <vt:lpstr>Courier New</vt:lpstr>
      <vt:lpstr>Gill Sans</vt:lpstr>
      <vt:lpstr>Helvetica</vt:lpstr>
      <vt:lpstr>Helvetica Light</vt:lpstr>
      <vt:lpstr>PGS Software Theme</vt:lpstr>
      <vt:lpstr>K8s Quick Start</vt:lpstr>
      <vt:lpstr>Agenda</vt:lpstr>
      <vt:lpstr>What is K8s</vt:lpstr>
      <vt:lpstr>Why and for what we should use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 about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Something about Nodes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Pods Theory &amp;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RC/SVC Theory &amp;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Deployments Theory &amp; Demo</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
  <Company/>
  <LinksUpToDate>false</LinksUpToDate>
  <SharedDoc>false</SharedDoc>
  <HyperlinkBase>https://www.pgs-soft.com/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Krzysztof Piwowar</dc:creator>
  <cp:keywords/>
  <dc:description/>
  <cp:lastModifiedBy>Bohdan Benetskyi (PGS Software)</cp:lastModifiedBy>
  <cp:revision>27</cp:revision>
  <dcterms:created xsi:type="dcterms:W3CDTF">2017-10-05T11:16:34Z</dcterms:created>
  <dcterms:modified xsi:type="dcterms:W3CDTF">2018-05-28T09:37:24Z</dcterms:modified>
  <cp:category/>
</cp:coreProperties>
</file>